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3"/>
    <p:sldMasterId id="2147483723" r:id="rId4"/>
    <p:sldMasterId id="2147483724" r:id="rId5"/>
  </p:sldMasterIdLst>
  <p:notesMasterIdLst>
    <p:notesMasterId r:id="rId6"/>
  </p:notesMasterIdLst>
  <p:sldIdLst>
    <p:sldId id="256" r:id="rId7"/>
    <p:sldId id="257" r:id="rId8"/>
    <p:sldId id="258" r:id="rId9"/>
    <p:sldId id="259" r:id="rId10"/>
    <p:sldId id="260" r:id="rId11"/>
  </p:sldIdLst>
  <p:sldSz cy="6858000" cx="12192000"/>
  <p:notesSz cx="6858000" cy="9144000"/>
  <p:embeddedFontLst>
    <p:embeddedFont>
      <p:font typeface="Montserrat"/>
      <p:regular r:id="rId12"/>
      <p:bold r:id="rId13"/>
      <p:italic r:id="rId14"/>
      <p:boldItalic r:id="rId15"/>
    </p:embeddedFont>
    <p:embeddedFont>
      <p:font typeface="Montserrat Medium"/>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Montserrat-bold.fntdata"/><Relationship Id="rId12" Type="http://schemas.openxmlformats.org/officeDocument/2006/relationships/font" Target="fonts/Montserrat-regular.fntdata"/><Relationship Id="rId15" Type="http://schemas.openxmlformats.org/officeDocument/2006/relationships/font" Target="fonts/Montserrat-boldItalic.fntdata"/><Relationship Id="rId14" Type="http://schemas.openxmlformats.org/officeDocument/2006/relationships/font" Target="fonts/Montserrat-italic.fntdata"/><Relationship Id="rId17" Type="http://schemas.openxmlformats.org/officeDocument/2006/relationships/font" Target="fonts/MontserratMedium-bold.fntdata"/><Relationship Id="rId16" Type="http://schemas.openxmlformats.org/officeDocument/2006/relationships/font" Target="fonts/MontserratMedium-regular.fntdata"/><Relationship Id="rId19" Type="http://schemas.openxmlformats.org/officeDocument/2006/relationships/font" Target="fonts/MontserratMedium-boldItalic.fntdata"/><Relationship Id="rId18" Type="http://schemas.openxmlformats.org/officeDocument/2006/relationships/font" Target="fonts/Montserrat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83" name="Google Shape;48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89a601c3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89a601c39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Notre conviction c’est qu’aujourd’hui il faut avancer sur l’industrialisation des projets autour de la data c’est pourquoi nous proposons une offre de service complète comportant la data foundation : constitution des écosystèmes big data, définir les data pipes et access pour accéder à la donnée et automatiser le déploiement des sujets data (connecting -&gt; monitoring)</a:t>
            </a:r>
            <a:endParaRPr/>
          </a:p>
          <a:p>
            <a:pPr indent="0" lvl="0" marL="0" rtl="0" algn="l">
              <a:spcBef>
                <a:spcPts val="0"/>
              </a:spcBef>
              <a:spcAft>
                <a:spcPts val="0"/>
              </a:spcAft>
              <a:buNone/>
            </a:pPr>
            <a:r>
              <a:rPr lang="fr-FR"/>
              <a:t>ML sur security pour détection de failles (IDS)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89a601c39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89a601c399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3600"/>
              <a:buFont typeface="Arial"/>
              <a:buNone/>
            </a:pPr>
            <a:r>
              <a:rPr b="1" lang="fr-FR" sz="1000">
                <a:solidFill>
                  <a:schemeClr val="accent1"/>
                </a:solidFill>
                <a:latin typeface="Montserrat"/>
                <a:ea typeface="Montserrat"/>
                <a:cs typeface="Montserrat"/>
                <a:sym typeface="Montserrat"/>
              </a:rPr>
              <a:t>46+ </a:t>
            </a:r>
            <a:r>
              <a:rPr b="1" lang="fr-FR" sz="1000">
                <a:solidFill>
                  <a:schemeClr val="dk2"/>
                </a:solidFill>
                <a:latin typeface="Montserrat"/>
                <a:ea typeface="Montserrat"/>
                <a:cs typeface="Montserrat"/>
                <a:sym typeface="Montserrat"/>
              </a:rPr>
              <a:t>engineers</a:t>
            </a:r>
            <a:br>
              <a:rPr b="1" lang="fr-FR" sz="1000">
                <a:solidFill>
                  <a:schemeClr val="dk2"/>
                </a:solidFill>
                <a:latin typeface="Montserrat"/>
                <a:ea typeface="Montserrat"/>
                <a:cs typeface="Montserrat"/>
                <a:sym typeface="Montserrat"/>
              </a:rPr>
            </a:br>
            <a:r>
              <a:rPr b="1" lang="fr-FR" sz="1000">
                <a:solidFill>
                  <a:schemeClr val="accent1"/>
                </a:solidFill>
                <a:latin typeface="Montserrat"/>
                <a:ea typeface="Montserrat"/>
                <a:cs typeface="Montserrat"/>
                <a:sym typeface="Montserrat"/>
              </a:rPr>
              <a:t>12+</a:t>
            </a:r>
            <a:r>
              <a:rPr b="1" lang="fr-FR" sz="1000">
                <a:solidFill>
                  <a:schemeClr val="dk2"/>
                </a:solidFill>
                <a:latin typeface="Montserrat"/>
                <a:ea typeface="Montserrat"/>
                <a:cs typeface="Montserrat"/>
                <a:sym typeface="Montserrat"/>
              </a:rPr>
              <a:t> architects</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b="1" lang="fr-FR" sz="1000">
                <a:solidFill>
                  <a:schemeClr val="accent1"/>
                </a:solidFill>
                <a:latin typeface="Montserrat"/>
                <a:ea typeface="Montserrat"/>
                <a:cs typeface="Montserrat"/>
                <a:sym typeface="Montserrat"/>
              </a:rPr>
              <a:t>40+</a:t>
            </a:r>
            <a:r>
              <a:rPr b="1" lang="fr-FR" sz="1000">
                <a:solidFill>
                  <a:schemeClr val="dk2"/>
                </a:solidFill>
                <a:latin typeface="Montserrat"/>
                <a:ea typeface="Montserrat"/>
                <a:cs typeface="Montserrat"/>
                <a:sym typeface="Montserrat"/>
              </a:rPr>
              <a:t> certifications</a:t>
            </a:r>
            <a:endParaRPr b="1" sz="1000">
              <a:solidFill>
                <a:schemeClr val="dk2"/>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t/>
            </a:r>
            <a:endParaRPr sz="1000">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lang="fr-FR" sz="1000">
                <a:latin typeface="Montserrat"/>
                <a:ea typeface="Montserrat"/>
                <a:cs typeface="Montserrat"/>
                <a:sym typeface="Montserrat"/>
              </a:rPr>
              <a:t>Ecocsystème archi</a:t>
            </a:r>
            <a:endParaRPr sz="1000">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lang="fr-FR" sz="1000">
                <a:latin typeface="Montserrat"/>
                <a:ea typeface="Montserrat"/>
                <a:cs typeface="Montserrat"/>
                <a:sym typeface="Montserrat"/>
              </a:rPr>
              <a:t>Définition des différents workflows big data</a:t>
            </a:r>
            <a:endParaRPr sz="1000">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lang="fr-FR" sz="1000">
                <a:latin typeface="Montserrat"/>
                <a:ea typeface="Montserrat"/>
                <a:cs typeface="Montserrat"/>
                <a:sym typeface="Montserrat"/>
              </a:rPr>
              <a:t>DataOps : déploiement en prod des archi data</a:t>
            </a:r>
            <a:endParaRPr sz="1000">
              <a:latin typeface="Montserrat"/>
              <a:ea typeface="Montserrat"/>
              <a:cs typeface="Montserrat"/>
              <a:sym typeface="Montserra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899a9cc791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899a9cc791_1_3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3600"/>
              <a:buFont typeface="Arial"/>
              <a:buNone/>
            </a:pPr>
            <a:r>
              <a:rPr b="1" lang="fr-FR" sz="1000">
                <a:solidFill>
                  <a:schemeClr val="accent1"/>
                </a:solidFill>
                <a:latin typeface="Montserrat"/>
                <a:ea typeface="Montserrat"/>
                <a:cs typeface="Montserrat"/>
                <a:sym typeface="Montserrat"/>
              </a:rPr>
              <a:t>46+ </a:t>
            </a:r>
            <a:r>
              <a:rPr b="1" lang="fr-FR" sz="1000">
                <a:solidFill>
                  <a:schemeClr val="dk2"/>
                </a:solidFill>
                <a:latin typeface="Montserrat"/>
                <a:ea typeface="Montserrat"/>
                <a:cs typeface="Montserrat"/>
                <a:sym typeface="Montserrat"/>
              </a:rPr>
              <a:t>engineers</a:t>
            </a:r>
            <a:br>
              <a:rPr b="1" lang="fr-FR" sz="1000">
                <a:solidFill>
                  <a:schemeClr val="dk2"/>
                </a:solidFill>
                <a:latin typeface="Montserrat"/>
                <a:ea typeface="Montserrat"/>
                <a:cs typeface="Montserrat"/>
                <a:sym typeface="Montserrat"/>
              </a:rPr>
            </a:br>
            <a:r>
              <a:rPr b="1" lang="fr-FR" sz="1000">
                <a:solidFill>
                  <a:schemeClr val="accent1"/>
                </a:solidFill>
                <a:latin typeface="Montserrat"/>
                <a:ea typeface="Montserrat"/>
                <a:cs typeface="Montserrat"/>
                <a:sym typeface="Montserrat"/>
              </a:rPr>
              <a:t>12+</a:t>
            </a:r>
            <a:r>
              <a:rPr b="1" lang="fr-FR" sz="1000">
                <a:solidFill>
                  <a:schemeClr val="dk2"/>
                </a:solidFill>
                <a:latin typeface="Montserrat"/>
                <a:ea typeface="Montserrat"/>
                <a:cs typeface="Montserrat"/>
                <a:sym typeface="Montserrat"/>
              </a:rPr>
              <a:t> architects</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b="1" lang="fr-FR" sz="1000">
                <a:solidFill>
                  <a:schemeClr val="accent1"/>
                </a:solidFill>
                <a:latin typeface="Montserrat"/>
                <a:ea typeface="Montserrat"/>
                <a:cs typeface="Montserrat"/>
                <a:sym typeface="Montserrat"/>
              </a:rPr>
              <a:t>40+</a:t>
            </a:r>
            <a:r>
              <a:rPr b="1" lang="fr-FR" sz="1000">
                <a:solidFill>
                  <a:schemeClr val="dk2"/>
                </a:solidFill>
                <a:latin typeface="Montserrat"/>
                <a:ea typeface="Montserrat"/>
                <a:cs typeface="Montserrat"/>
                <a:sym typeface="Montserrat"/>
              </a:rPr>
              <a:t> certifications</a:t>
            </a:r>
            <a:endParaRPr b="1" sz="1000">
              <a:solidFill>
                <a:schemeClr val="dk2"/>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t/>
            </a:r>
            <a:endParaRPr sz="1000">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lang="fr-FR" sz="1000">
                <a:latin typeface="Montserrat"/>
                <a:ea typeface="Montserrat"/>
                <a:cs typeface="Montserrat"/>
                <a:sym typeface="Montserrat"/>
              </a:rPr>
              <a:t>Ecocsystème archi</a:t>
            </a:r>
            <a:endParaRPr sz="1000">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lang="fr-FR" sz="1000">
                <a:latin typeface="Montserrat"/>
                <a:ea typeface="Montserrat"/>
                <a:cs typeface="Montserrat"/>
                <a:sym typeface="Montserrat"/>
              </a:rPr>
              <a:t>Définition des différents workflows big data</a:t>
            </a:r>
            <a:endParaRPr sz="1000">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lang="fr-FR" sz="1000">
                <a:latin typeface="Montserrat"/>
                <a:ea typeface="Montserrat"/>
                <a:cs typeface="Montserrat"/>
                <a:sym typeface="Montserrat"/>
              </a:rPr>
              <a:t>DataOps : déploiement en prod des archi data</a:t>
            </a:r>
            <a:endParaRPr sz="1000">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89a601c399_0_16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165100" lvl="0" marL="179998" rtl="0" algn="l">
              <a:lnSpc>
                <a:spcPct val="115000"/>
              </a:lnSpc>
              <a:spcBef>
                <a:spcPts val="0"/>
              </a:spcBef>
              <a:spcAft>
                <a:spcPts val="0"/>
              </a:spcAft>
              <a:buClr>
                <a:srgbClr val="56555A"/>
              </a:buClr>
              <a:buSzPts val="1100"/>
              <a:buFont typeface="Verdana"/>
              <a:buChar char="●"/>
            </a:pPr>
            <a:r>
              <a:t/>
            </a:r>
            <a:endParaRPr b="1">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chemeClr val="lt1"/>
              </a:buClr>
              <a:buSzPts val="1000"/>
              <a:buFont typeface="Arial"/>
              <a:buNone/>
            </a:pPr>
            <a:r>
              <a:t/>
            </a:r>
            <a:endParaRPr sz="1000">
              <a:solidFill>
                <a:schemeClr val="lt2"/>
              </a:solidFill>
              <a:latin typeface="Verdana"/>
              <a:ea typeface="Verdana"/>
              <a:cs typeface="Verdana"/>
              <a:sym typeface="Verdana"/>
            </a:endParaRPr>
          </a:p>
        </p:txBody>
      </p:sp>
      <p:sp>
        <p:nvSpPr>
          <p:cNvPr id="724" name="Google Shape;724;g89a601c399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gif"/><Relationship Id="rId4" Type="http://schemas.openxmlformats.org/officeDocument/2006/relationships/image" Target="../media/image15.png"/><Relationship Id="rId5"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8.pn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gif"/><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gif"/><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gif"/><Relationship Id="rId3" Type="http://schemas.openxmlformats.org/officeDocument/2006/relationships/image" Target="../media/image31.png"/><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gif"/><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gif"/><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gif"/><Relationship Id="rId3"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9.png"/><Relationship Id="rId3"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45.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 Id="rId3" Type="http://schemas.openxmlformats.org/officeDocument/2006/relationships/image" Target="../media/image45.png"/><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 Id="rId3" Type="http://schemas.openxmlformats.org/officeDocument/2006/relationships/image" Target="../media/image45.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gif"/><Relationship Id="rId3"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83.png"/><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4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2.png"/><Relationship Id="rId3" Type="http://schemas.openxmlformats.org/officeDocument/2006/relationships/image" Target="../media/image45.png"/><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8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age de garde">
  <p:cSld name="3_Page de garde">
    <p:spTree>
      <p:nvGrpSpPr>
        <p:cNvPr id="16" name="Shape 16"/>
        <p:cNvGrpSpPr/>
        <p:nvPr/>
      </p:nvGrpSpPr>
      <p:grpSpPr>
        <a:xfrm>
          <a:off x="0" y="0"/>
          <a:ext cx="0" cy="0"/>
          <a:chOff x="0" y="0"/>
          <a:chExt cx="0" cy="0"/>
        </a:xfrm>
      </p:grpSpPr>
      <p:sp>
        <p:nvSpPr>
          <p:cNvPr id="17" name="Google Shape;17;p2"/>
          <p:cNvSpPr/>
          <p:nvPr/>
        </p:nvSpPr>
        <p:spPr>
          <a:xfrm>
            <a:off x="0" y="1"/>
            <a:ext cx="12192000" cy="56160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dk2"/>
              </a:solidFill>
              <a:latin typeface="Arial"/>
              <a:ea typeface="Arial"/>
              <a:cs typeface="Arial"/>
              <a:sym typeface="Arial"/>
            </a:endParaRPr>
          </a:p>
        </p:txBody>
      </p:sp>
      <p:sp>
        <p:nvSpPr>
          <p:cNvPr id="18" name="Google Shape;18;p2"/>
          <p:cNvSpPr/>
          <p:nvPr/>
        </p:nvSpPr>
        <p:spPr>
          <a:xfrm>
            <a:off x="8496265" y="5733256"/>
            <a:ext cx="3695735" cy="1124744"/>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Verdana"/>
              <a:ea typeface="Verdana"/>
              <a:cs typeface="Verdana"/>
              <a:sym typeface="Verdana"/>
            </a:endParaRPr>
          </a:p>
        </p:txBody>
      </p:sp>
      <p:sp>
        <p:nvSpPr>
          <p:cNvPr id="19" name="Google Shape;19;p2"/>
          <p:cNvSpPr txBox="1"/>
          <p:nvPr>
            <p:ph type="ctrTitle"/>
          </p:nvPr>
        </p:nvSpPr>
        <p:spPr>
          <a:xfrm>
            <a:off x="1224919" y="2280380"/>
            <a:ext cx="8625733" cy="800789"/>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lt1"/>
              </a:buClr>
              <a:buSzPts val="2800"/>
              <a:buFont typeface="Verdana"/>
              <a:buNone/>
              <a:defRPr b="1" i="0" sz="3733" u="none" cap="none" strike="noStrike">
                <a:solidFill>
                  <a:schemeClr val="lt1"/>
                </a:solidFill>
                <a:latin typeface="Verdana"/>
                <a:ea typeface="Verdana"/>
                <a:cs typeface="Verdana"/>
                <a:sym typeface="Verdana"/>
              </a:defRPr>
            </a:lvl1pPr>
            <a:lvl2pPr lvl="1"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9pPr>
          </a:lstStyle>
          <a:p/>
        </p:txBody>
      </p:sp>
      <p:sp>
        <p:nvSpPr>
          <p:cNvPr id="20" name="Google Shape;20;p2"/>
          <p:cNvSpPr txBox="1"/>
          <p:nvPr>
            <p:ph idx="10" type="dt"/>
          </p:nvPr>
        </p:nvSpPr>
        <p:spPr>
          <a:xfrm>
            <a:off x="0" y="6646333"/>
            <a:ext cx="624416" cy="211667"/>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lt1"/>
              </a:buClr>
              <a:buSzPts val="100"/>
              <a:buFont typeface="Verdana"/>
              <a:buNone/>
              <a:defRPr b="0" i="0" sz="133" u="none" cap="none" strike="noStrike">
                <a:solidFill>
                  <a:schemeClr val="lt1"/>
                </a:solidFill>
                <a:latin typeface="Verdana"/>
                <a:ea typeface="Verdana"/>
                <a:cs typeface="Verdana"/>
                <a:sym typeface="Verdana"/>
              </a:defRPr>
            </a:lvl1pPr>
            <a:lvl2pPr lvl="1"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2pPr>
            <a:lvl3pPr lvl="2"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3pPr>
            <a:lvl4pPr lvl="3"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4pPr>
            <a:lvl5pPr lvl="4"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5pPr>
            <a:lvl6pPr lvl="5"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6pPr>
            <a:lvl7pPr lvl="6"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7pPr>
            <a:lvl8pPr lvl="7"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8pPr>
            <a:lvl9pPr lvl="8"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9pPr>
          </a:lstStyle>
          <a:p/>
        </p:txBody>
      </p:sp>
      <p:pic>
        <p:nvPicPr>
          <p:cNvPr id="21" name="Google Shape;21;p2"/>
          <p:cNvPicPr preferRelativeResize="0"/>
          <p:nvPr/>
        </p:nvPicPr>
        <p:blipFill rotWithShape="1">
          <a:blip r:embed="rId2">
            <a:alphaModFix/>
          </a:blip>
          <a:srcRect b="0" l="0" r="0" t="0"/>
          <a:stretch/>
        </p:blipFill>
        <p:spPr>
          <a:xfrm>
            <a:off x="6696847" y="583741"/>
            <a:ext cx="6433647" cy="4539456"/>
          </a:xfrm>
          <a:prstGeom prst="rect">
            <a:avLst/>
          </a:prstGeom>
          <a:noFill/>
          <a:ln>
            <a:noFill/>
          </a:ln>
        </p:spPr>
      </p:pic>
      <p:sp>
        <p:nvSpPr>
          <p:cNvPr id="22" name="Google Shape;22;p2"/>
          <p:cNvSpPr txBox="1"/>
          <p:nvPr>
            <p:ph idx="1" type="body"/>
          </p:nvPr>
        </p:nvSpPr>
        <p:spPr>
          <a:xfrm>
            <a:off x="1224919" y="3053285"/>
            <a:ext cx="6276548" cy="1295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dk2"/>
              </a:buClr>
              <a:buSzPts val="1700"/>
              <a:buFont typeface="Arial"/>
              <a:buNone/>
              <a:defRPr b="0" i="0" sz="2267" u="none" cap="none" strike="noStrike">
                <a:solidFill>
                  <a:schemeClr val="lt1"/>
                </a:solidFill>
                <a:latin typeface="Verdana"/>
                <a:ea typeface="Verdana"/>
                <a:cs typeface="Verdana"/>
                <a:sym typeface="Verdana"/>
              </a:defRPr>
            </a:lvl1pPr>
            <a:lvl2pPr indent="-228600" lvl="1" marL="914400" marR="0" algn="l">
              <a:lnSpc>
                <a:spcPct val="100000"/>
              </a:lnSpc>
              <a:spcBef>
                <a:spcPts val="400"/>
              </a:spcBef>
              <a:spcAft>
                <a:spcPts val="0"/>
              </a:spcAft>
              <a:buClr>
                <a:schemeClr val="dk2"/>
              </a:buClr>
              <a:buSzPts val="1700"/>
              <a:buFont typeface="Arial"/>
              <a:buNone/>
              <a:defRPr b="0" i="0" sz="2267" u="none" cap="none" strike="noStrike">
                <a:solidFill>
                  <a:schemeClr val="lt1"/>
                </a:solidFill>
                <a:latin typeface="Verdana"/>
                <a:ea typeface="Verdana"/>
                <a:cs typeface="Verdana"/>
                <a:sym typeface="Verdana"/>
              </a:defRPr>
            </a:lvl2pPr>
            <a:lvl3pPr indent="-304800" lvl="2" marL="1371600" marR="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3pPr>
            <a:lvl4pPr indent="-304800" lvl="3" marL="1828800" marR="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4pPr>
            <a:lvl5pPr indent="-304800" lvl="4" marL="2286000" marR="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9pPr>
          </a:lstStyle>
          <a:p/>
        </p:txBody>
      </p:sp>
      <p:pic>
        <p:nvPicPr>
          <p:cNvPr id="23" name="Google Shape;23;p2"/>
          <p:cNvPicPr preferRelativeResize="0"/>
          <p:nvPr/>
        </p:nvPicPr>
        <p:blipFill rotWithShape="1">
          <a:blip r:embed="rId3">
            <a:alphaModFix/>
          </a:blip>
          <a:srcRect b="0" l="0" r="0" t="0"/>
          <a:stretch/>
        </p:blipFill>
        <p:spPr>
          <a:xfrm>
            <a:off x="0" y="5751789"/>
            <a:ext cx="12192000" cy="1105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5" name="Shape 65"/>
        <p:cNvGrpSpPr/>
        <p:nvPr/>
      </p:nvGrpSpPr>
      <p:grpSpPr>
        <a:xfrm>
          <a:off x="0" y="0"/>
          <a:ext cx="0" cy="0"/>
          <a:chOff x="0" y="0"/>
          <a:chExt cx="0" cy="0"/>
        </a:xfrm>
      </p:grpSpPr>
      <p:sp>
        <p:nvSpPr>
          <p:cNvPr id="66" name="Google Shape;66;p12"/>
          <p:cNvSpPr txBox="1"/>
          <p:nvPr>
            <p:ph type="title"/>
          </p:nvPr>
        </p:nvSpPr>
        <p:spPr>
          <a:xfrm>
            <a:off x="653667" y="600200"/>
            <a:ext cx="8490300" cy="5454300"/>
          </a:xfrm>
          <a:prstGeom prst="rect">
            <a:avLst/>
          </a:prstGeom>
          <a:noFill/>
          <a:ln>
            <a:noFill/>
          </a:ln>
        </p:spPr>
        <p:txBody>
          <a:bodyPr anchorCtr="0" anchor="ctr" bIns="91400" lIns="91400" spcFirstLastPara="1" rIns="91400" wrap="square" tIns="91400">
            <a:noAutofit/>
          </a:bodyPr>
          <a:lstStyle>
            <a:lvl1pPr lvl="0" rtl="0" algn="l">
              <a:lnSpc>
                <a:spcPct val="100000"/>
              </a:lnSpc>
              <a:spcBef>
                <a:spcPts val="0"/>
              </a:spcBef>
              <a:spcAft>
                <a:spcPts val="0"/>
              </a:spcAft>
              <a:buSzPts val="4800"/>
              <a:buNone/>
              <a:defRPr sz="6400"/>
            </a:lvl1pPr>
            <a:lvl2pPr lvl="1" rtl="0" algn="l">
              <a:lnSpc>
                <a:spcPct val="100000"/>
              </a:lnSpc>
              <a:spcBef>
                <a:spcPts val="0"/>
              </a:spcBef>
              <a:spcAft>
                <a:spcPts val="0"/>
              </a:spcAft>
              <a:buSzPts val="4800"/>
              <a:buNone/>
              <a:defRPr sz="6400"/>
            </a:lvl2pPr>
            <a:lvl3pPr lvl="2" rtl="0" algn="l">
              <a:lnSpc>
                <a:spcPct val="100000"/>
              </a:lnSpc>
              <a:spcBef>
                <a:spcPts val="0"/>
              </a:spcBef>
              <a:spcAft>
                <a:spcPts val="0"/>
              </a:spcAft>
              <a:buSzPts val="4800"/>
              <a:buNone/>
              <a:defRPr sz="6400"/>
            </a:lvl3pPr>
            <a:lvl4pPr lvl="3" rtl="0" algn="l">
              <a:lnSpc>
                <a:spcPct val="100000"/>
              </a:lnSpc>
              <a:spcBef>
                <a:spcPts val="0"/>
              </a:spcBef>
              <a:spcAft>
                <a:spcPts val="0"/>
              </a:spcAft>
              <a:buSzPts val="4800"/>
              <a:buNone/>
              <a:defRPr sz="6400"/>
            </a:lvl4pPr>
            <a:lvl5pPr lvl="4" rtl="0" algn="l">
              <a:lnSpc>
                <a:spcPct val="100000"/>
              </a:lnSpc>
              <a:spcBef>
                <a:spcPts val="0"/>
              </a:spcBef>
              <a:spcAft>
                <a:spcPts val="0"/>
              </a:spcAft>
              <a:buSzPts val="4800"/>
              <a:buNone/>
              <a:defRPr sz="6400"/>
            </a:lvl5pPr>
            <a:lvl6pPr lvl="5" rtl="0" algn="l">
              <a:lnSpc>
                <a:spcPct val="100000"/>
              </a:lnSpc>
              <a:spcBef>
                <a:spcPts val="0"/>
              </a:spcBef>
              <a:spcAft>
                <a:spcPts val="0"/>
              </a:spcAft>
              <a:buSzPts val="4800"/>
              <a:buNone/>
              <a:defRPr sz="6400"/>
            </a:lvl6pPr>
            <a:lvl7pPr lvl="6" rtl="0" algn="l">
              <a:lnSpc>
                <a:spcPct val="100000"/>
              </a:lnSpc>
              <a:spcBef>
                <a:spcPts val="0"/>
              </a:spcBef>
              <a:spcAft>
                <a:spcPts val="0"/>
              </a:spcAft>
              <a:buSzPts val="4800"/>
              <a:buNone/>
              <a:defRPr sz="6400"/>
            </a:lvl7pPr>
            <a:lvl8pPr lvl="7" rtl="0" algn="l">
              <a:lnSpc>
                <a:spcPct val="100000"/>
              </a:lnSpc>
              <a:spcBef>
                <a:spcPts val="0"/>
              </a:spcBef>
              <a:spcAft>
                <a:spcPts val="0"/>
              </a:spcAft>
              <a:buSzPts val="4800"/>
              <a:buNone/>
              <a:defRPr sz="6400"/>
            </a:lvl8pPr>
            <a:lvl9pPr lvl="8" rtl="0" algn="l">
              <a:lnSpc>
                <a:spcPct val="100000"/>
              </a:lnSpc>
              <a:spcBef>
                <a:spcPts val="0"/>
              </a:spcBef>
              <a:spcAft>
                <a:spcPts val="0"/>
              </a:spcAft>
              <a:buSzPts val="4800"/>
              <a:buNone/>
              <a:defRPr sz="6400"/>
            </a:lvl9pPr>
          </a:lstStyle>
          <a:p/>
        </p:txBody>
      </p:sp>
      <p:sp>
        <p:nvSpPr>
          <p:cNvPr id="67" name="Google Shape;67;p12"/>
          <p:cNvSpPr txBox="1"/>
          <p:nvPr>
            <p:ph idx="12" type="sldNum"/>
          </p:nvPr>
        </p:nvSpPr>
        <p:spPr>
          <a:xfrm>
            <a:off x="11296611" y="6217623"/>
            <a:ext cx="731700" cy="5247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8" name="Shape 68"/>
        <p:cNvGrpSpPr/>
        <p:nvPr/>
      </p:nvGrpSpPr>
      <p:grpSpPr>
        <a:xfrm>
          <a:off x="0" y="0"/>
          <a:ext cx="0" cy="0"/>
          <a:chOff x="0" y="0"/>
          <a:chExt cx="0" cy="0"/>
        </a:xfrm>
      </p:grpSpPr>
      <p:sp>
        <p:nvSpPr>
          <p:cNvPr id="69" name="Google Shape;69;p13"/>
          <p:cNvSpPr/>
          <p:nvPr/>
        </p:nvSpPr>
        <p:spPr>
          <a:xfrm>
            <a:off x="6096000" y="-167"/>
            <a:ext cx="6096000" cy="6858000"/>
          </a:xfrm>
          <a:prstGeom prst="rect">
            <a:avLst/>
          </a:prstGeom>
          <a:solidFill>
            <a:schemeClr val="lt2"/>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70" name="Google Shape;70;p13"/>
          <p:cNvSpPr txBox="1"/>
          <p:nvPr>
            <p:ph type="title"/>
          </p:nvPr>
        </p:nvSpPr>
        <p:spPr>
          <a:xfrm>
            <a:off x="354000" y="1644233"/>
            <a:ext cx="5393700" cy="19764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SzPts val="4200"/>
              <a:buNone/>
              <a:defRPr sz="5600"/>
            </a:lvl1pPr>
            <a:lvl2pPr lvl="1" rtl="0" algn="ctr">
              <a:lnSpc>
                <a:spcPct val="100000"/>
              </a:lnSpc>
              <a:spcBef>
                <a:spcPts val="0"/>
              </a:spcBef>
              <a:spcAft>
                <a:spcPts val="0"/>
              </a:spcAft>
              <a:buSzPts val="4200"/>
              <a:buNone/>
              <a:defRPr sz="5600"/>
            </a:lvl2pPr>
            <a:lvl3pPr lvl="2" rtl="0" algn="ctr">
              <a:lnSpc>
                <a:spcPct val="100000"/>
              </a:lnSpc>
              <a:spcBef>
                <a:spcPts val="0"/>
              </a:spcBef>
              <a:spcAft>
                <a:spcPts val="0"/>
              </a:spcAft>
              <a:buSzPts val="4200"/>
              <a:buNone/>
              <a:defRPr sz="5600"/>
            </a:lvl3pPr>
            <a:lvl4pPr lvl="3" rtl="0" algn="ctr">
              <a:lnSpc>
                <a:spcPct val="100000"/>
              </a:lnSpc>
              <a:spcBef>
                <a:spcPts val="0"/>
              </a:spcBef>
              <a:spcAft>
                <a:spcPts val="0"/>
              </a:spcAft>
              <a:buSzPts val="4200"/>
              <a:buNone/>
              <a:defRPr sz="5600"/>
            </a:lvl4pPr>
            <a:lvl5pPr lvl="4" rtl="0" algn="ctr">
              <a:lnSpc>
                <a:spcPct val="100000"/>
              </a:lnSpc>
              <a:spcBef>
                <a:spcPts val="0"/>
              </a:spcBef>
              <a:spcAft>
                <a:spcPts val="0"/>
              </a:spcAft>
              <a:buSzPts val="4200"/>
              <a:buNone/>
              <a:defRPr sz="5600"/>
            </a:lvl5pPr>
            <a:lvl6pPr lvl="5" rtl="0" algn="ctr">
              <a:lnSpc>
                <a:spcPct val="100000"/>
              </a:lnSpc>
              <a:spcBef>
                <a:spcPts val="0"/>
              </a:spcBef>
              <a:spcAft>
                <a:spcPts val="0"/>
              </a:spcAft>
              <a:buSzPts val="4200"/>
              <a:buNone/>
              <a:defRPr sz="5600"/>
            </a:lvl6pPr>
            <a:lvl7pPr lvl="6" rtl="0" algn="ctr">
              <a:lnSpc>
                <a:spcPct val="100000"/>
              </a:lnSpc>
              <a:spcBef>
                <a:spcPts val="0"/>
              </a:spcBef>
              <a:spcAft>
                <a:spcPts val="0"/>
              </a:spcAft>
              <a:buSzPts val="4200"/>
              <a:buNone/>
              <a:defRPr sz="5600"/>
            </a:lvl7pPr>
            <a:lvl8pPr lvl="7" rtl="0" algn="ctr">
              <a:lnSpc>
                <a:spcPct val="100000"/>
              </a:lnSpc>
              <a:spcBef>
                <a:spcPts val="0"/>
              </a:spcBef>
              <a:spcAft>
                <a:spcPts val="0"/>
              </a:spcAft>
              <a:buSzPts val="4200"/>
              <a:buNone/>
              <a:defRPr sz="5600"/>
            </a:lvl8pPr>
            <a:lvl9pPr lvl="8" rtl="0" algn="ctr">
              <a:lnSpc>
                <a:spcPct val="100000"/>
              </a:lnSpc>
              <a:spcBef>
                <a:spcPts val="0"/>
              </a:spcBef>
              <a:spcAft>
                <a:spcPts val="0"/>
              </a:spcAft>
              <a:buSzPts val="4200"/>
              <a:buNone/>
              <a:defRPr sz="5600"/>
            </a:lvl9pPr>
          </a:lstStyle>
          <a:p/>
        </p:txBody>
      </p:sp>
      <p:sp>
        <p:nvSpPr>
          <p:cNvPr id="71" name="Google Shape;71;p13"/>
          <p:cNvSpPr txBox="1"/>
          <p:nvPr>
            <p:ph idx="1" type="subTitle"/>
          </p:nvPr>
        </p:nvSpPr>
        <p:spPr>
          <a:xfrm>
            <a:off x="354000" y="3737433"/>
            <a:ext cx="5393700" cy="1646700"/>
          </a:xfrm>
          <a:prstGeom prst="rect">
            <a:avLst/>
          </a:prstGeom>
          <a:noFill/>
          <a:ln>
            <a:noFill/>
          </a:ln>
        </p:spPr>
        <p:txBody>
          <a:bodyPr anchorCtr="0" anchor="t" bIns="91400" lIns="91400" spcFirstLastPara="1" rIns="91400" wrap="square" tIns="91400">
            <a:noAutofit/>
          </a:bodyPr>
          <a:lstStyle>
            <a:lvl1pPr lvl="0" rtl="0" algn="ctr">
              <a:lnSpc>
                <a:spcPct val="100000"/>
              </a:lnSpc>
              <a:spcBef>
                <a:spcPts val="0"/>
              </a:spcBef>
              <a:spcAft>
                <a:spcPts val="0"/>
              </a:spcAft>
              <a:buSzPts val="2100"/>
              <a:buNone/>
              <a:defRPr sz="2800"/>
            </a:lvl1pPr>
            <a:lvl2pPr lvl="1" rtl="0" algn="ctr">
              <a:lnSpc>
                <a:spcPct val="100000"/>
              </a:lnSpc>
              <a:spcBef>
                <a:spcPts val="0"/>
              </a:spcBef>
              <a:spcAft>
                <a:spcPts val="0"/>
              </a:spcAft>
              <a:buSzPts val="2100"/>
              <a:buNone/>
              <a:defRPr sz="2800"/>
            </a:lvl2pPr>
            <a:lvl3pPr lvl="2" rtl="0" algn="ctr">
              <a:lnSpc>
                <a:spcPct val="100000"/>
              </a:lnSpc>
              <a:spcBef>
                <a:spcPts val="0"/>
              </a:spcBef>
              <a:spcAft>
                <a:spcPts val="0"/>
              </a:spcAft>
              <a:buSzPts val="2100"/>
              <a:buNone/>
              <a:defRPr sz="2800"/>
            </a:lvl3pPr>
            <a:lvl4pPr lvl="3" rtl="0" algn="ctr">
              <a:lnSpc>
                <a:spcPct val="100000"/>
              </a:lnSpc>
              <a:spcBef>
                <a:spcPts val="0"/>
              </a:spcBef>
              <a:spcAft>
                <a:spcPts val="0"/>
              </a:spcAft>
              <a:buSzPts val="2100"/>
              <a:buNone/>
              <a:defRPr sz="2800"/>
            </a:lvl4pPr>
            <a:lvl5pPr lvl="4" rtl="0" algn="ctr">
              <a:lnSpc>
                <a:spcPct val="100000"/>
              </a:lnSpc>
              <a:spcBef>
                <a:spcPts val="0"/>
              </a:spcBef>
              <a:spcAft>
                <a:spcPts val="0"/>
              </a:spcAft>
              <a:buSzPts val="2100"/>
              <a:buNone/>
              <a:defRPr sz="2800"/>
            </a:lvl5pPr>
            <a:lvl6pPr lvl="5" rtl="0" algn="ctr">
              <a:lnSpc>
                <a:spcPct val="100000"/>
              </a:lnSpc>
              <a:spcBef>
                <a:spcPts val="0"/>
              </a:spcBef>
              <a:spcAft>
                <a:spcPts val="0"/>
              </a:spcAft>
              <a:buSzPts val="2100"/>
              <a:buNone/>
              <a:defRPr sz="2800"/>
            </a:lvl6pPr>
            <a:lvl7pPr lvl="6" rtl="0" algn="ctr">
              <a:lnSpc>
                <a:spcPct val="100000"/>
              </a:lnSpc>
              <a:spcBef>
                <a:spcPts val="0"/>
              </a:spcBef>
              <a:spcAft>
                <a:spcPts val="0"/>
              </a:spcAft>
              <a:buSzPts val="2100"/>
              <a:buNone/>
              <a:defRPr sz="2800"/>
            </a:lvl7pPr>
            <a:lvl8pPr lvl="7" rtl="0" algn="ctr">
              <a:lnSpc>
                <a:spcPct val="100000"/>
              </a:lnSpc>
              <a:spcBef>
                <a:spcPts val="0"/>
              </a:spcBef>
              <a:spcAft>
                <a:spcPts val="0"/>
              </a:spcAft>
              <a:buSzPts val="2100"/>
              <a:buNone/>
              <a:defRPr sz="2800"/>
            </a:lvl8pPr>
            <a:lvl9pPr lvl="8" rtl="0" algn="ctr">
              <a:lnSpc>
                <a:spcPct val="100000"/>
              </a:lnSpc>
              <a:spcBef>
                <a:spcPts val="0"/>
              </a:spcBef>
              <a:spcAft>
                <a:spcPts val="0"/>
              </a:spcAft>
              <a:buSzPts val="2100"/>
              <a:buNone/>
              <a:defRPr sz="2800"/>
            </a:lvl9pPr>
          </a:lstStyle>
          <a:p/>
        </p:txBody>
      </p:sp>
      <p:sp>
        <p:nvSpPr>
          <p:cNvPr id="72" name="Google Shape;72;p13"/>
          <p:cNvSpPr txBox="1"/>
          <p:nvPr>
            <p:ph idx="2" type="body"/>
          </p:nvPr>
        </p:nvSpPr>
        <p:spPr>
          <a:xfrm>
            <a:off x="6586000" y="965433"/>
            <a:ext cx="5115900" cy="4926900"/>
          </a:xfrm>
          <a:prstGeom prst="rect">
            <a:avLst/>
          </a:prstGeom>
          <a:noFill/>
          <a:ln>
            <a:noFill/>
          </a:ln>
        </p:spPr>
        <p:txBody>
          <a:bodyPr anchorCtr="0" anchor="ctr" bIns="91400" lIns="91400" spcFirstLastPara="1" rIns="91400" wrap="square" tIns="9140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2133"/>
              </a:spcBef>
              <a:spcAft>
                <a:spcPts val="0"/>
              </a:spcAft>
              <a:buSzPts val="1400"/>
              <a:buChar char="○"/>
              <a:defRPr/>
            </a:lvl2pPr>
            <a:lvl3pPr indent="-317500" lvl="2" marL="1371600" rtl="0" algn="l">
              <a:lnSpc>
                <a:spcPct val="115000"/>
              </a:lnSpc>
              <a:spcBef>
                <a:spcPts val="2133"/>
              </a:spcBef>
              <a:spcAft>
                <a:spcPts val="0"/>
              </a:spcAft>
              <a:buSzPts val="1400"/>
              <a:buChar char="■"/>
              <a:defRPr/>
            </a:lvl3pPr>
            <a:lvl4pPr indent="-317500" lvl="3" marL="1828800" rtl="0" algn="l">
              <a:lnSpc>
                <a:spcPct val="115000"/>
              </a:lnSpc>
              <a:spcBef>
                <a:spcPts val="2133"/>
              </a:spcBef>
              <a:spcAft>
                <a:spcPts val="0"/>
              </a:spcAft>
              <a:buSzPts val="1400"/>
              <a:buChar char="●"/>
              <a:defRPr/>
            </a:lvl4pPr>
            <a:lvl5pPr indent="-317500" lvl="4" marL="2286000" rtl="0" algn="l">
              <a:lnSpc>
                <a:spcPct val="115000"/>
              </a:lnSpc>
              <a:spcBef>
                <a:spcPts val="2133"/>
              </a:spcBef>
              <a:spcAft>
                <a:spcPts val="0"/>
              </a:spcAft>
              <a:buSzPts val="1400"/>
              <a:buChar char="○"/>
              <a:defRPr/>
            </a:lvl5pPr>
            <a:lvl6pPr indent="-317500" lvl="5" marL="2743200" rtl="0" algn="l">
              <a:lnSpc>
                <a:spcPct val="115000"/>
              </a:lnSpc>
              <a:spcBef>
                <a:spcPts val="2133"/>
              </a:spcBef>
              <a:spcAft>
                <a:spcPts val="0"/>
              </a:spcAft>
              <a:buSzPts val="1400"/>
              <a:buChar char="■"/>
              <a:defRPr/>
            </a:lvl6pPr>
            <a:lvl7pPr indent="-317500" lvl="6" marL="3200400" rtl="0" algn="l">
              <a:lnSpc>
                <a:spcPct val="115000"/>
              </a:lnSpc>
              <a:spcBef>
                <a:spcPts val="2133"/>
              </a:spcBef>
              <a:spcAft>
                <a:spcPts val="0"/>
              </a:spcAft>
              <a:buSzPts val="1400"/>
              <a:buChar char="●"/>
              <a:defRPr/>
            </a:lvl7pPr>
            <a:lvl8pPr indent="-317500" lvl="7" marL="3657600" rtl="0" algn="l">
              <a:lnSpc>
                <a:spcPct val="115000"/>
              </a:lnSpc>
              <a:spcBef>
                <a:spcPts val="2133"/>
              </a:spcBef>
              <a:spcAft>
                <a:spcPts val="0"/>
              </a:spcAft>
              <a:buSzPts val="1400"/>
              <a:buChar char="○"/>
              <a:defRPr/>
            </a:lvl8pPr>
            <a:lvl9pPr indent="-317500" lvl="8" marL="4114800" rtl="0" algn="l">
              <a:lnSpc>
                <a:spcPct val="115000"/>
              </a:lnSpc>
              <a:spcBef>
                <a:spcPts val="2133"/>
              </a:spcBef>
              <a:spcAft>
                <a:spcPts val="2133"/>
              </a:spcAft>
              <a:buSzPts val="1400"/>
              <a:buChar char="■"/>
              <a:defRPr/>
            </a:lvl9pPr>
          </a:lstStyle>
          <a:p/>
        </p:txBody>
      </p:sp>
      <p:sp>
        <p:nvSpPr>
          <p:cNvPr id="73" name="Google Shape;73;p13"/>
          <p:cNvSpPr txBox="1"/>
          <p:nvPr>
            <p:ph idx="12" type="sldNum"/>
          </p:nvPr>
        </p:nvSpPr>
        <p:spPr>
          <a:xfrm>
            <a:off x="11296611" y="6217623"/>
            <a:ext cx="731700" cy="5247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4" name="Shape 74"/>
        <p:cNvGrpSpPr/>
        <p:nvPr/>
      </p:nvGrpSpPr>
      <p:grpSpPr>
        <a:xfrm>
          <a:off x="0" y="0"/>
          <a:ext cx="0" cy="0"/>
          <a:chOff x="0" y="0"/>
          <a:chExt cx="0" cy="0"/>
        </a:xfrm>
      </p:grpSpPr>
      <p:sp>
        <p:nvSpPr>
          <p:cNvPr id="75" name="Google Shape;75;p14"/>
          <p:cNvSpPr txBox="1"/>
          <p:nvPr>
            <p:ph idx="1" type="body"/>
          </p:nvPr>
        </p:nvSpPr>
        <p:spPr>
          <a:xfrm>
            <a:off x="415600" y="5640767"/>
            <a:ext cx="7998300" cy="806700"/>
          </a:xfrm>
          <a:prstGeom prst="rect">
            <a:avLst/>
          </a:prstGeom>
          <a:noFill/>
          <a:ln>
            <a:noFill/>
          </a:ln>
        </p:spPr>
        <p:txBody>
          <a:bodyPr anchorCtr="0" anchor="ctr" bIns="91400" lIns="91400" spcFirstLastPara="1" rIns="91400" wrap="square" tIns="91400">
            <a:noAutofit/>
          </a:bodyPr>
          <a:lstStyle>
            <a:lvl1pPr indent="-228600" lvl="0" marL="457200" rtl="0" algn="l">
              <a:lnSpc>
                <a:spcPct val="100000"/>
              </a:lnSpc>
              <a:spcBef>
                <a:spcPts val="0"/>
              </a:spcBef>
              <a:spcAft>
                <a:spcPts val="0"/>
              </a:spcAft>
              <a:buSzPts val="1800"/>
              <a:buNone/>
              <a:defRPr/>
            </a:lvl1pPr>
            <a:lvl2pPr indent="-317500" lvl="1" marL="914400" rtl="0" algn="l">
              <a:lnSpc>
                <a:spcPct val="115000"/>
              </a:lnSpc>
              <a:spcBef>
                <a:spcPts val="2133"/>
              </a:spcBef>
              <a:spcAft>
                <a:spcPts val="0"/>
              </a:spcAft>
              <a:buSzPts val="1400"/>
              <a:buChar char="○"/>
              <a:defRPr/>
            </a:lvl2pPr>
            <a:lvl3pPr indent="-317500" lvl="2" marL="1371600" rtl="0" algn="l">
              <a:lnSpc>
                <a:spcPct val="115000"/>
              </a:lnSpc>
              <a:spcBef>
                <a:spcPts val="2133"/>
              </a:spcBef>
              <a:spcAft>
                <a:spcPts val="0"/>
              </a:spcAft>
              <a:buSzPts val="1400"/>
              <a:buChar char="■"/>
              <a:defRPr/>
            </a:lvl3pPr>
            <a:lvl4pPr indent="-317500" lvl="3" marL="1828800" rtl="0" algn="l">
              <a:lnSpc>
                <a:spcPct val="115000"/>
              </a:lnSpc>
              <a:spcBef>
                <a:spcPts val="2133"/>
              </a:spcBef>
              <a:spcAft>
                <a:spcPts val="0"/>
              </a:spcAft>
              <a:buSzPts val="1400"/>
              <a:buChar char="●"/>
              <a:defRPr/>
            </a:lvl4pPr>
            <a:lvl5pPr indent="-317500" lvl="4" marL="2286000" rtl="0" algn="l">
              <a:lnSpc>
                <a:spcPct val="115000"/>
              </a:lnSpc>
              <a:spcBef>
                <a:spcPts val="2133"/>
              </a:spcBef>
              <a:spcAft>
                <a:spcPts val="0"/>
              </a:spcAft>
              <a:buSzPts val="1400"/>
              <a:buChar char="○"/>
              <a:defRPr/>
            </a:lvl5pPr>
            <a:lvl6pPr indent="-317500" lvl="5" marL="2743200" rtl="0" algn="l">
              <a:lnSpc>
                <a:spcPct val="115000"/>
              </a:lnSpc>
              <a:spcBef>
                <a:spcPts val="2133"/>
              </a:spcBef>
              <a:spcAft>
                <a:spcPts val="0"/>
              </a:spcAft>
              <a:buSzPts val="1400"/>
              <a:buChar char="■"/>
              <a:defRPr/>
            </a:lvl6pPr>
            <a:lvl7pPr indent="-317500" lvl="6" marL="3200400" rtl="0" algn="l">
              <a:lnSpc>
                <a:spcPct val="115000"/>
              </a:lnSpc>
              <a:spcBef>
                <a:spcPts val="2133"/>
              </a:spcBef>
              <a:spcAft>
                <a:spcPts val="0"/>
              </a:spcAft>
              <a:buSzPts val="1400"/>
              <a:buChar char="●"/>
              <a:defRPr/>
            </a:lvl7pPr>
            <a:lvl8pPr indent="-317500" lvl="7" marL="3657600" rtl="0" algn="l">
              <a:lnSpc>
                <a:spcPct val="115000"/>
              </a:lnSpc>
              <a:spcBef>
                <a:spcPts val="2133"/>
              </a:spcBef>
              <a:spcAft>
                <a:spcPts val="0"/>
              </a:spcAft>
              <a:buSzPts val="1400"/>
              <a:buChar char="○"/>
              <a:defRPr/>
            </a:lvl8pPr>
            <a:lvl9pPr indent="-317500" lvl="8" marL="4114800" rtl="0" algn="l">
              <a:lnSpc>
                <a:spcPct val="115000"/>
              </a:lnSpc>
              <a:spcBef>
                <a:spcPts val="2133"/>
              </a:spcBef>
              <a:spcAft>
                <a:spcPts val="2133"/>
              </a:spcAft>
              <a:buSzPts val="1400"/>
              <a:buChar char="■"/>
              <a:defRPr/>
            </a:lvl9pPr>
          </a:lstStyle>
          <a:p/>
        </p:txBody>
      </p:sp>
      <p:sp>
        <p:nvSpPr>
          <p:cNvPr id="76" name="Google Shape;76;p14"/>
          <p:cNvSpPr txBox="1"/>
          <p:nvPr>
            <p:ph idx="12" type="sldNum"/>
          </p:nvPr>
        </p:nvSpPr>
        <p:spPr>
          <a:xfrm>
            <a:off x="11296611" y="6217623"/>
            <a:ext cx="731700" cy="5247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7" name="Shape 77"/>
        <p:cNvGrpSpPr/>
        <p:nvPr/>
      </p:nvGrpSpPr>
      <p:grpSpPr>
        <a:xfrm>
          <a:off x="0" y="0"/>
          <a:ext cx="0" cy="0"/>
          <a:chOff x="0" y="0"/>
          <a:chExt cx="0" cy="0"/>
        </a:xfrm>
      </p:grpSpPr>
      <p:sp>
        <p:nvSpPr>
          <p:cNvPr id="78" name="Google Shape;78;p15"/>
          <p:cNvSpPr txBox="1"/>
          <p:nvPr>
            <p:ph type="title"/>
          </p:nvPr>
        </p:nvSpPr>
        <p:spPr>
          <a:xfrm>
            <a:off x="415600" y="1474833"/>
            <a:ext cx="11360700" cy="26181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SzPts val="12000"/>
              <a:buNone/>
              <a:defRPr sz="16000"/>
            </a:lvl1pPr>
            <a:lvl2pPr lvl="1" rtl="0" algn="ctr">
              <a:lnSpc>
                <a:spcPct val="100000"/>
              </a:lnSpc>
              <a:spcBef>
                <a:spcPts val="0"/>
              </a:spcBef>
              <a:spcAft>
                <a:spcPts val="0"/>
              </a:spcAft>
              <a:buSzPts val="12000"/>
              <a:buNone/>
              <a:defRPr sz="16000"/>
            </a:lvl2pPr>
            <a:lvl3pPr lvl="2" rtl="0" algn="ctr">
              <a:lnSpc>
                <a:spcPct val="100000"/>
              </a:lnSpc>
              <a:spcBef>
                <a:spcPts val="0"/>
              </a:spcBef>
              <a:spcAft>
                <a:spcPts val="0"/>
              </a:spcAft>
              <a:buSzPts val="12000"/>
              <a:buNone/>
              <a:defRPr sz="16000"/>
            </a:lvl3pPr>
            <a:lvl4pPr lvl="3" rtl="0" algn="ctr">
              <a:lnSpc>
                <a:spcPct val="100000"/>
              </a:lnSpc>
              <a:spcBef>
                <a:spcPts val="0"/>
              </a:spcBef>
              <a:spcAft>
                <a:spcPts val="0"/>
              </a:spcAft>
              <a:buSzPts val="12000"/>
              <a:buNone/>
              <a:defRPr sz="16000"/>
            </a:lvl4pPr>
            <a:lvl5pPr lvl="4" rtl="0" algn="ctr">
              <a:lnSpc>
                <a:spcPct val="100000"/>
              </a:lnSpc>
              <a:spcBef>
                <a:spcPts val="0"/>
              </a:spcBef>
              <a:spcAft>
                <a:spcPts val="0"/>
              </a:spcAft>
              <a:buSzPts val="12000"/>
              <a:buNone/>
              <a:defRPr sz="16000"/>
            </a:lvl5pPr>
            <a:lvl6pPr lvl="5" rtl="0" algn="ctr">
              <a:lnSpc>
                <a:spcPct val="100000"/>
              </a:lnSpc>
              <a:spcBef>
                <a:spcPts val="0"/>
              </a:spcBef>
              <a:spcAft>
                <a:spcPts val="0"/>
              </a:spcAft>
              <a:buSzPts val="12000"/>
              <a:buNone/>
              <a:defRPr sz="16000"/>
            </a:lvl6pPr>
            <a:lvl7pPr lvl="6" rtl="0" algn="ctr">
              <a:lnSpc>
                <a:spcPct val="100000"/>
              </a:lnSpc>
              <a:spcBef>
                <a:spcPts val="0"/>
              </a:spcBef>
              <a:spcAft>
                <a:spcPts val="0"/>
              </a:spcAft>
              <a:buSzPts val="12000"/>
              <a:buNone/>
              <a:defRPr sz="16000"/>
            </a:lvl7pPr>
            <a:lvl8pPr lvl="7" rtl="0" algn="ctr">
              <a:lnSpc>
                <a:spcPct val="100000"/>
              </a:lnSpc>
              <a:spcBef>
                <a:spcPts val="0"/>
              </a:spcBef>
              <a:spcAft>
                <a:spcPts val="0"/>
              </a:spcAft>
              <a:buSzPts val="12000"/>
              <a:buNone/>
              <a:defRPr sz="16000"/>
            </a:lvl8pPr>
            <a:lvl9pPr lvl="8" rtl="0" algn="ctr">
              <a:lnSpc>
                <a:spcPct val="100000"/>
              </a:lnSpc>
              <a:spcBef>
                <a:spcPts val="0"/>
              </a:spcBef>
              <a:spcAft>
                <a:spcPts val="0"/>
              </a:spcAft>
              <a:buSzPts val="12000"/>
              <a:buNone/>
              <a:defRPr sz="16000"/>
            </a:lvl9pPr>
          </a:lstStyle>
          <a:p/>
        </p:txBody>
      </p:sp>
      <p:sp>
        <p:nvSpPr>
          <p:cNvPr id="79" name="Google Shape;79;p15"/>
          <p:cNvSpPr txBox="1"/>
          <p:nvPr>
            <p:ph idx="1" type="body"/>
          </p:nvPr>
        </p:nvSpPr>
        <p:spPr>
          <a:xfrm>
            <a:off x="415600" y="4202967"/>
            <a:ext cx="11360700" cy="1734300"/>
          </a:xfrm>
          <a:prstGeom prst="rect">
            <a:avLst/>
          </a:prstGeom>
          <a:noFill/>
          <a:ln>
            <a:noFill/>
          </a:ln>
        </p:spPr>
        <p:txBody>
          <a:bodyPr anchorCtr="0" anchor="t" bIns="91400" lIns="91400" spcFirstLastPara="1" rIns="91400" wrap="square" tIns="91400">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2133"/>
              </a:spcBef>
              <a:spcAft>
                <a:spcPts val="0"/>
              </a:spcAft>
              <a:buSzPts val="1400"/>
              <a:buChar char="○"/>
              <a:defRPr/>
            </a:lvl2pPr>
            <a:lvl3pPr indent="-317500" lvl="2" marL="1371600" rtl="0" algn="ctr">
              <a:lnSpc>
                <a:spcPct val="115000"/>
              </a:lnSpc>
              <a:spcBef>
                <a:spcPts val="2133"/>
              </a:spcBef>
              <a:spcAft>
                <a:spcPts val="0"/>
              </a:spcAft>
              <a:buSzPts val="1400"/>
              <a:buChar char="■"/>
              <a:defRPr/>
            </a:lvl3pPr>
            <a:lvl4pPr indent="-317500" lvl="3" marL="1828800" rtl="0" algn="ctr">
              <a:lnSpc>
                <a:spcPct val="115000"/>
              </a:lnSpc>
              <a:spcBef>
                <a:spcPts val="2133"/>
              </a:spcBef>
              <a:spcAft>
                <a:spcPts val="0"/>
              </a:spcAft>
              <a:buSzPts val="1400"/>
              <a:buChar char="●"/>
              <a:defRPr/>
            </a:lvl4pPr>
            <a:lvl5pPr indent="-317500" lvl="4" marL="2286000" rtl="0" algn="ctr">
              <a:lnSpc>
                <a:spcPct val="115000"/>
              </a:lnSpc>
              <a:spcBef>
                <a:spcPts val="2133"/>
              </a:spcBef>
              <a:spcAft>
                <a:spcPts val="0"/>
              </a:spcAft>
              <a:buSzPts val="1400"/>
              <a:buChar char="○"/>
              <a:defRPr/>
            </a:lvl5pPr>
            <a:lvl6pPr indent="-317500" lvl="5" marL="2743200" rtl="0" algn="ctr">
              <a:lnSpc>
                <a:spcPct val="115000"/>
              </a:lnSpc>
              <a:spcBef>
                <a:spcPts val="2133"/>
              </a:spcBef>
              <a:spcAft>
                <a:spcPts val="0"/>
              </a:spcAft>
              <a:buSzPts val="1400"/>
              <a:buChar char="■"/>
              <a:defRPr/>
            </a:lvl6pPr>
            <a:lvl7pPr indent="-317500" lvl="6" marL="3200400" rtl="0" algn="ctr">
              <a:lnSpc>
                <a:spcPct val="115000"/>
              </a:lnSpc>
              <a:spcBef>
                <a:spcPts val="2133"/>
              </a:spcBef>
              <a:spcAft>
                <a:spcPts val="0"/>
              </a:spcAft>
              <a:buSzPts val="1400"/>
              <a:buChar char="●"/>
              <a:defRPr/>
            </a:lvl7pPr>
            <a:lvl8pPr indent="-317500" lvl="7" marL="3657600" rtl="0" algn="ctr">
              <a:lnSpc>
                <a:spcPct val="115000"/>
              </a:lnSpc>
              <a:spcBef>
                <a:spcPts val="2133"/>
              </a:spcBef>
              <a:spcAft>
                <a:spcPts val="0"/>
              </a:spcAft>
              <a:buSzPts val="1400"/>
              <a:buChar char="○"/>
              <a:defRPr/>
            </a:lvl8pPr>
            <a:lvl9pPr indent="-317500" lvl="8" marL="4114800" rtl="0" algn="ctr">
              <a:lnSpc>
                <a:spcPct val="115000"/>
              </a:lnSpc>
              <a:spcBef>
                <a:spcPts val="2133"/>
              </a:spcBef>
              <a:spcAft>
                <a:spcPts val="2133"/>
              </a:spcAft>
              <a:buSzPts val="1400"/>
              <a:buChar char="■"/>
              <a:defRPr/>
            </a:lvl9pPr>
          </a:lstStyle>
          <a:p/>
        </p:txBody>
      </p:sp>
      <p:sp>
        <p:nvSpPr>
          <p:cNvPr id="80" name="Google Shape;80;p15"/>
          <p:cNvSpPr txBox="1"/>
          <p:nvPr>
            <p:ph idx="12" type="sldNum"/>
          </p:nvPr>
        </p:nvSpPr>
        <p:spPr>
          <a:xfrm>
            <a:off x="11296611" y="6217623"/>
            <a:ext cx="731700" cy="5247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83" name="Shape 83"/>
        <p:cNvGrpSpPr/>
        <p:nvPr/>
      </p:nvGrpSpPr>
      <p:grpSpPr>
        <a:xfrm>
          <a:off x="0" y="0"/>
          <a:ext cx="0" cy="0"/>
          <a:chOff x="0" y="0"/>
          <a:chExt cx="0" cy="0"/>
        </a:xfrm>
      </p:grpSpPr>
      <p:pic>
        <p:nvPicPr>
          <p:cNvPr id="84" name="Google Shape;84;p17"/>
          <p:cNvPicPr preferRelativeResize="0"/>
          <p:nvPr/>
        </p:nvPicPr>
        <p:blipFill>
          <a:blip r:embed="rId2">
            <a:alphaModFix/>
          </a:blip>
          <a:stretch>
            <a:fillRect/>
          </a:stretch>
        </p:blipFill>
        <p:spPr>
          <a:xfrm>
            <a:off x="0" y="6184667"/>
            <a:ext cx="11162270" cy="673333"/>
          </a:xfrm>
          <a:prstGeom prst="rect">
            <a:avLst/>
          </a:prstGeom>
          <a:noFill/>
          <a:ln>
            <a:noFill/>
          </a:ln>
        </p:spPr>
      </p:pic>
      <p:pic>
        <p:nvPicPr>
          <p:cNvPr id="85" name="Google Shape;85;p17"/>
          <p:cNvPicPr preferRelativeResize="0"/>
          <p:nvPr/>
        </p:nvPicPr>
        <p:blipFill rotWithShape="1">
          <a:blip r:embed="rId3">
            <a:alphaModFix/>
          </a:blip>
          <a:srcRect b="30793" l="28213" r="28400" t="26017"/>
          <a:stretch/>
        </p:blipFill>
        <p:spPr>
          <a:xfrm>
            <a:off x="8473100" y="1913933"/>
            <a:ext cx="3017334" cy="3003734"/>
          </a:xfrm>
          <a:prstGeom prst="rect">
            <a:avLst/>
          </a:prstGeom>
          <a:noFill/>
          <a:ln>
            <a:noFill/>
          </a:ln>
        </p:spPr>
      </p:pic>
      <p:pic>
        <p:nvPicPr>
          <p:cNvPr id="86" name="Google Shape;86;p17"/>
          <p:cNvPicPr preferRelativeResize="0"/>
          <p:nvPr/>
        </p:nvPicPr>
        <p:blipFill>
          <a:blip r:embed="rId4">
            <a:alphaModFix/>
          </a:blip>
          <a:stretch>
            <a:fillRect/>
          </a:stretch>
        </p:blipFill>
        <p:spPr>
          <a:xfrm>
            <a:off x="715302" y="398850"/>
            <a:ext cx="2564299" cy="760567"/>
          </a:xfrm>
          <a:prstGeom prst="rect">
            <a:avLst/>
          </a:prstGeom>
          <a:noFill/>
          <a:ln>
            <a:noFill/>
          </a:ln>
        </p:spPr>
      </p:pic>
      <p:sp>
        <p:nvSpPr>
          <p:cNvPr id="87" name="Google Shape;87;p17"/>
          <p:cNvSpPr txBox="1"/>
          <p:nvPr>
            <p:ph idx="1" type="subTitle"/>
          </p:nvPr>
        </p:nvSpPr>
        <p:spPr>
          <a:xfrm>
            <a:off x="729033" y="4261691"/>
            <a:ext cx="6979500" cy="147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2400">
                <a:solidFill>
                  <a:schemeClr val="lt1"/>
                </a:solidFill>
                <a:latin typeface="Montserrat"/>
                <a:ea typeface="Montserrat"/>
                <a:cs typeface="Montserrat"/>
                <a:sym typeface="Montserrat"/>
              </a:defRPr>
            </a:lvl1pPr>
            <a:lvl2pPr lvl="1" rtl="0">
              <a:spcBef>
                <a:spcPts val="0"/>
              </a:spcBef>
              <a:spcAft>
                <a:spcPts val="0"/>
              </a:spcAft>
              <a:buNone/>
              <a:defRPr sz="1600">
                <a:solidFill>
                  <a:schemeClr val="lt1"/>
                </a:solidFill>
                <a:latin typeface="Montserrat"/>
                <a:ea typeface="Montserrat"/>
                <a:cs typeface="Montserrat"/>
                <a:sym typeface="Montserrat"/>
              </a:defRPr>
            </a:lvl2pPr>
            <a:lvl3pPr lvl="2" rtl="0">
              <a:spcBef>
                <a:spcPts val="0"/>
              </a:spcBef>
              <a:spcAft>
                <a:spcPts val="0"/>
              </a:spcAft>
              <a:buNone/>
              <a:defRPr sz="1600">
                <a:solidFill>
                  <a:schemeClr val="lt1"/>
                </a:solidFill>
                <a:latin typeface="Montserrat"/>
                <a:ea typeface="Montserrat"/>
                <a:cs typeface="Montserrat"/>
                <a:sym typeface="Montserrat"/>
              </a:defRPr>
            </a:lvl3pPr>
            <a:lvl4pPr lvl="3" rtl="0">
              <a:spcBef>
                <a:spcPts val="0"/>
              </a:spcBef>
              <a:spcAft>
                <a:spcPts val="0"/>
              </a:spcAft>
              <a:buNone/>
              <a:defRPr sz="1600">
                <a:solidFill>
                  <a:schemeClr val="lt1"/>
                </a:solidFill>
                <a:latin typeface="Montserrat"/>
                <a:ea typeface="Montserrat"/>
                <a:cs typeface="Montserrat"/>
                <a:sym typeface="Montserrat"/>
              </a:defRPr>
            </a:lvl4pPr>
            <a:lvl5pPr lvl="4" rtl="0">
              <a:spcBef>
                <a:spcPts val="0"/>
              </a:spcBef>
              <a:spcAft>
                <a:spcPts val="0"/>
              </a:spcAft>
              <a:buNone/>
              <a:defRPr sz="1600">
                <a:solidFill>
                  <a:schemeClr val="lt1"/>
                </a:solidFill>
                <a:latin typeface="Montserrat"/>
                <a:ea typeface="Montserrat"/>
                <a:cs typeface="Montserrat"/>
                <a:sym typeface="Montserrat"/>
              </a:defRPr>
            </a:lvl5pPr>
            <a:lvl6pPr lvl="5" rtl="0">
              <a:spcBef>
                <a:spcPts val="0"/>
              </a:spcBef>
              <a:spcAft>
                <a:spcPts val="0"/>
              </a:spcAft>
              <a:buNone/>
              <a:defRPr sz="1600">
                <a:solidFill>
                  <a:schemeClr val="lt1"/>
                </a:solidFill>
                <a:latin typeface="Montserrat"/>
                <a:ea typeface="Montserrat"/>
                <a:cs typeface="Montserrat"/>
                <a:sym typeface="Montserrat"/>
              </a:defRPr>
            </a:lvl6pPr>
            <a:lvl7pPr lvl="6" rtl="0">
              <a:spcBef>
                <a:spcPts val="0"/>
              </a:spcBef>
              <a:spcAft>
                <a:spcPts val="0"/>
              </a:spcAft>
              <a:buNone/>
              <a:defRPr sz="1600">
                <a:solidFill>
                  <a:schemeClr val="lt1"/>
                </a:solidFill>
                <a:latin typeface="Montserrat"/>
                <a:ea typeface="Montserrat"/>
                <a:cs typeface="Montserrat"/>
                <a:sym typeface="Montserrat"/>
              </a:defRPr>
            </a:lvl7pPr>
            <a:lvl8pPr lvl="7" rtl="0">
              <a:spcBef>
                <a:spcPts val="0"/>
              </a:spcBef>
              <a:spcAft>
                <a:spcPts val="0"/>
              </a:spcAft>
              <a:buNone/>
              <a:defRPr sz="1600">
                <a:solidFill>
                  <a:schemeClr val="lt1"/>
                </a:solidFill>
                <a:latin typeface="Montserrat"/>
                <a:ea typeface="Montserrat"/>
                <a:cs typeface="Montserrat"/>
                <a:sym typeface="Montserrat"/>
              </a:defRPr>
            </a:lvl8pPr>
            <a:lvl9pPr lvl="8" rtl="0">
              <a:spcBef>
                <a:spcPts val="0"/>
              </a:spcBef>
              <a:spcAft>
                <a:spcPts val="0"/>
              </a:spcAft>
              <a:buNone/>
              <a:defRPr sz="1600">
                <a:solidFill>
                  <a:schemeClr val="lt1"/>
                </a:solidFill>
                <a:latin typeface="Montserrat"/>
                <a:ea typeface="Montserrat"/>
                <a:cs typeface="Montserrat"/>
                <a:sym typeface="Montserrat"/>
              </a:defRPr>
            </a:lvl9pPr>
          </a:lstStyle>
          <a:p/>
        </p:txBody>
      </p:sp>
      <p:sp>
        <p:nvSpPr>
          <p:cNvPr id="88" name="Google Shape;88;p17"/>
          <p:cNvSpPr txBox="1"/>
          <p:nvPr>
            <p:ph idx="2" type="body"/>
          </p:nvPr>
        </p:nvSpPr>
        <p:spPr>
          <a:xfrm>
            <a:off x="715300" y="5515033"/>
            <a:ext cx="6452700" cy="494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1pPr>
            <a:lvl2pPr indent="-330200" lvl="1" marL="9144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2pPr>
            <a:lvl3pPr indent="-330200" lvl="2" marL="13716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3pPr>
            <a:lvl4pPr indent="-330200" lvl="3" marL="18288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4pPr>
            <a:lvl5pPr indent="-330200" lvl="4" marL="22860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5pPr>
            <a:lvl6pPr indent="-330200" lvl="5" marL="27432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6pPr>
            <a:lvl7pPr indent="-330200" lvl="6" marL="32004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7pPr>
            <a:lvl8pPr indent="-330200" lvl="7" marL="36576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8pPr>
            <a:lvl9pPr indent="-330200" lvl="8" marL="41148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9pPr>
          </a:lstStyle>
          <a:p/>
        </p:txBody>
      </p:sp>
      <p:sp>
        <p:nvSpPr>
          <p:cNvPr id="89" name="Google Shape;89;p17"/>
          <p:cNvSpPr txBox="1"/>
          <p:nvPr/>
        </p:nvSpPr>
        <p:spPr>
          <a:xfrm>
            <a:off x="715300" y="6374533"/>
            <a:ext cx="6452700" cy="29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FR" sz="1900">
                <a:solidFill>
                  <a:schemeClr val="dk2"/>
                </a:solidFill>
                <a:latin typeface="Montserrat"/>
                <a:ea typeface="Montserrat"/>
                <a:cs typeface="Montserrat"/>
                <a:sym typeface="Montserrat"/>
              </a:rPr>
              <a:t>Innovative technology consulting for business.</a:t>
            </a:r>
            <a:endParaRPr b="1" sz="1900">
              <a:solidFill>
                <a:schemeClr val="dk2"/>
              </a:solidFill>
              <a:latin typeface="Montserrat"/>
              <a:ea typeface="Montserrat"/>
              <a:cs typeface="Montserrat"/>
              <a:sym typeface="Montserrat"/>
            </a:endParaRPr>
          </a:p>
        </p:txBody>
      </p:sp>
      <p:pic>
        <p:nvPicPr>
          <p:cNvPr id="90" name="Google Shape;90;p17"/>
          <p:cNvPicPr preferRelativeResize="0"/>
          <p:nvPr/>
        </p:nvPicPr>
        <p:blipFill>
          <a:blip r:embed="rId5">
            <a:alphaModFix/>
          </a:blip>
          <a:stretch>
            <a:fillRect/>
          </a:stretch>
        </p:blipFill>
        <p:spPr>
          <a:xfrm>
            <a:off x="10817101" y="6184667"/>
            <a:ext cx="673334" cy="673334"/>
          </a:xfrm>
          <a:prstGeom prst="rect">
            <a:avLst/>
          </a:prstGeom>
          <a:noFill/>
          <a:ln>
            <a:noFill/>
          </a:ln>
        </p:spPr>
      </p:pic>
      <p:sp>
        <p:nvSpPr>
          <p:cNvPr id="91" name="Google Shape;91;p17"/>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sp>
        <p:nvSpPr>
          <p:cNvPr id="92" name="Google Shape;92;p17"/>
          <p:cNvSpPr txBox="1"/>
          <p:nvPr>
            <p:ph type="title"/>
          </p:nvPr>
        </p:nvSpPr>
        <p:spPr>
          <a:xfrm>
            <a:off x="729033" y="2929933"/>
            <a:ext cx="6979500" cy="104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4000">
                <a:solidFill>
                  <a:schemeClr val="lt1"/>
                </a:solidFill>
                <a:latin typeface="Montserrat"/>
                <a:ea typeface="Montserrat"/>
                <a:cs typeface="Montserrat"/>
                <a:sym typeface="Montserrat"/>
              </a:defRPr>
            </a:lvl1pPr>
            <a:lvl2pPr lvl="1" rtl="0">
              <a:spcBef>
                <a:spcPts val="0"/>
              </a:spcBef>
              <a:spcAft>
                <a:spcPts val="0"/>
              </a:spcAft>
              <a:buNone/>
              <a:defRPr b="1" sz="3200">
                <a:solidFill>
                  <a:schemeClr val="lt1"/>
                </a:solidFill>
                <a:latin typeface="Montserrat"/>
                <a:ea typeface="Montserrat"/>
                <a:cs typeface="Montserrat"/>
                <a:sym typeface="Montserrat"/>
              </a:defRPr>
            </a:lvl2pPr>
            <a:lvl3pPr lvl="2" rtl="0">
              <a:spcBef>
                <a:spcPts val="0"/>
              </a:spcBef>
              <a:spcAft>
                <a:spcPts val="0"/>
              </a:spcAft>
              <a:buNone/>
              <a:defRPr b="1" sz="3200">
                <a:solidFill>
                  <a:schemeClr val="lt1"/>
                </a:solidFill>
                <a:latin typeface="Montserrat"/>
                <a:ea typeface="Montserrat"/>
                <a:cs typeface="Montserrat"/>
                <a:sym typeface="Montserrat"/>
              </a:defRPr>
            </a:lvl3pPr>
            <a:lvl4pPr lvl="3" rtl="0">
              <a:spcBef>
                <a:spcPts val="0"/>
              </a:spcBef>
              <a:spcAft>
                <a:spcPts val="0"/>
              </a:spcAft>
              <a:buNone/>
              <a:defRPr b="1" sz="3200">
                <a:solidFill>
                  <a:schemeClr val="lt1"/>
                </a:solidFill>
                <a:latin typeface="Montserrat"/>
                <a:ea typeface="Montserrat"/>
                <a:cs typeface="Montserrat"/>
                <a:sym typeface="Montserrat"/>
              </a:defRPr>
            </a:lvl4pPr>
            <a:lvl5pPr lvl="4" rtl="0">
              <a:spcBef>
                <a:spcPts val="0"/>
              </a:spcBef>
              <a:spcAft>
                <a:spcPts val="0"/>
              </a:spcAft>
              <a:buNone/>
              <a:defRPr b="1" sz="3200">
                <a:solidFill>
                  <a:schemeClr val="lt1"/>
                </a:solidFill>
                <a:latin typeface="Montserrat"/>
                <a:ea typeface="Montserrat"/>
                <a:cs typeface="Montserrat"/>
                <a:sym typeface="Montserrat"/>
              </a:defRPr>
            </a:lvl5pPr>
            <a:lvl6pPr lvl="5" rtl="0">
              <a:spcBef>
                <a:spcPts val="0"/>
              </a:spcBef>
              <a:spcAft>
                <a:spcPts val="0"/>
              </a:spcAft>
              <a:buNone/>
              <a:defRPr b="1" sz="3200">
                <a:solidFill>
                  <a:schemeClr val="lt1"/>
                </a:solidFill>
                <a:latin typeface="Montserrat"/>
                <a:ea typeface="Montserrat"/>
                <a:cs typeface="Montserrat"/>
                <a:sym typeface="Montserrat"/>
              </a:defRPr>
            </a:lvl6pPr>
            <a:lvl7pPr lvl="6" rtl="0">
              <a:spcBef>
                <a:spcPts val="0"/>
              </a:spcBef>
              <a:spcAft>
                <a:spcPts val="0"/>
              </a:spcAft>
              <a:buNone/>
              <a:defRPr b="1" sz="3200">
                <a:solidFill>
                  <a:schemeClr val="lt1"/>
                </a:solidFill>
                <a:latin typeface="Montserrat"/>
                <a:ea typeface="Montserrat"/>
                <a:cs typeface="Montserrat"/>
                <a:sym typeface="Montserrat"/>
              </a:defRPr>
            </a:lvl7pPr>
            <a:lvl8pPr lvl="7" rtl="0">
              <a:spcBef>
                <a:spcPts val="0"/>
              </a:spcBef>
              <a:spcAft>
                <a:spcPts val="0"/>
              </a:spcAft>
              <a:buNone/>
              <a:defRPr b="1" sz="3200">
                <a:solidFill>
                  <a:schemeClr val="lt1"/>
                </a:solidFill>
                <a:latin typeface="Montserrat"/>
                <a:ea typeface="Montserrat"/>
                <a:cs typeface="Montserrat"/>
                <a:sym typeface="Montserrat"/>
              </a:defRPr>
            </a:lvl8pPr>
            <a:lvl9pPr lvl="8" rtl="0">
              <a:spcBef>
                <a:spcPts val="0"/>
              </a:spcBef>
              <a:spcAft>
                <a:spcPts val="0"/>
              </a:spcAft>
              <a:buNone/>
              <a:defRPr b="1" sz="32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51">
          <p15:clr>
            <a:srgbClr val="FA7B17"/>
          </p15:clr>
        </p15:guide>
        <p15:guide id="5" orient="horz" pos="3840">
          <p15:clr>
            <a:srgbClr val="FA7B17"/>
          </p15:clr>
        </p15:guide>
        <p15:guide id="6" orient="horz" pos="1206">
          <p15:clr>
            <a:srgbClr val="FA7B17"/>
          </p15:clr>
        </p15:guide>
        <p15:guide id="7" orient="horz" pos="3098">
          <p15:clr>
            <a:srgbClr val="FA7B17"/>
          </p15:clr>
        </p15:guide>
        <p15:guide id="8" orient="horz" pos="25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93" name="Shape 93"/>
        <p:cNvGrpSpPr/>
        <p:nvPr/>
      </p:nvGrpSpPr>
      <p:grpSpPr>
        <a:xfrm>
          <a:off x="0" y="0"/>
          <a:ext cx="0" cy="0"/>
          <a:chOff x="0" y="0"/>
          <a:chExt cx="0" cy="0"/>
        </a:xfrm>
      </p:grpSpPr>
      <p:pic>
        <p:nvPicPr>
          <p:cNvPr id="94" name="Google Shape;94;p18"/>
          <p:cNvPicPr preferRelativeResize="0"/>
          <p:nvPr/>
        </p:nvPicPr>
        <p:blipFill>
          <a:blip r:embed="rId2">
            <a:alphaModFix/>
          </a:blip>
          <a:stretch>
            <a:fillRect/>
          </a:stretch>
        </p:blipFill>
        <p:spPr>
          <a:xfrm>
            <a:off x="0" y="6184667"/>
            <a:ext cx="12192000" cy="673333"/>
          </a:xfrm>
          <a:prstGeom prst="rect">
            <a:avLst/>
          </a:prstGeom>
          <a:noFill/>
          <a:ln>
            <a:noFill/>
          </a:ln>
        </p:spPr>
      </p:pic>
      <p:sp>
        <p:nvSpPr>
          <p:cNvPr id="95" name="Google Shape;95;p18"/>
          <p:cNvSpPr txBox="1"/>
          <p:nvPr/>
        </p:nvSpPr>
        <p:spPr>
          <a:xfrm>
            <a:off x="715300" y="6374533"/>
            <a:ext cx="6452700" cy="29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FR" sz="1900">
                <a:solidFill>
                  <a:schemeClr val="dk2"/>
                </a:solidFill>
                <a:latin typeface="Montserrat"/>
                <a:ea typeface="Montserrat"/>
                <a:cs typeface="Montserrat"/>
                <a:sym typeface="Montserrat"/>
              </a:rPr>
              <a:t>Innovative technology consulting for business.</a:t>
            </a:r>
            <a:endParaRPr b="1" sz="1900">
              <a:solidFill>
                <a:schemeClr val="dk2"/>
              </a:solidFill>
              <a:latin typeface="Montserrat"/>
              <a:ea typeface="Montserrat"/>
              <a:cs typeface="Montserrat"/>
              <a:sym typeface="Montserrat"/>
            </a:endParaRPr>
          </a:p>
        </p:txBody>
      </p:sp>
      <p:pic>
        <p:nvPicPr>
          <p:cNvPr id="96" name="Google Shape;96;p18"/>
          <p:cNvPicPr preferRelativeResize="0"/>
          <p:nvPr/>
        </p:nvPicPr>
        <p:blipFill>
          <a:blip r:embed="rId3">
            <a:alphaModFix/>
          </a:blip>
          <a:stretch>
            <a:fillRect/>
          </a:stretch>
        </p:blipFill>
        <p:spPr>
          <a:xfrm>
            <a:off x="8473100" y="1905682"/>
            <a:ext cx="3017336" cy="3020234"/>
          </a:xfrm>
          <a:prstGeom prst="rect">
            <a:avLst/>
          </a:prstGeom>
          <a:noFill/>
          <a:ln>
            <a:noFill/>
          </a:ln>
        </p:spPr>
      </p:pic>
      <p:pic>
        <p:nvPicPr>
          <p:cNvPr id="97" name="Google Shape;97;p18"/>
          <p:cNvPicPr preferRelativeResize="0"/>
          <p:nvPr/>
        </p:nvPicPr>
        <p:blipFill>
          <a:blip r:embed="rId4">
            <a:alphaModFix/>
          </a:blip>
          <a:stretch>
            <a:fillRect/>
          </a:stretch>
        </p:blipFill>
        <p:spPr>
          <a:xfrm>
            <a:off x="715302" y="398850"/>
            <a:ext cx="2564299" cy="760567"/>
          </a:xfrm>
          <a:prstGeom prst="rect">
            <a:avLst/>
          </a:prstGeom>
          <a:noFill/>
          <a:ln>
            <a:noFill/>
          </a:ln>
        </p:spPr>
      </p:pic>
      <p:sp>
        <p:nvSpPr>
          <p:cNvPr id="98" name="Google Shape;98;p18"/>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sp>
        <p:nvSpPr>
          <p:cNvPr id="99" name="Google Shape;99;p18"/>
          <p:cNvSpPr txBox="1"/>
          <p:nvPr>
            <p:ph type="title"/>
          </p:nvPr>
        </p:nvSpPr>
        <p:spPr>
          <a:xfrm>
            <a:off x="729033" y="2929933"/>
            <a:ext cx="6979500" cy="104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4000">
                <a:solidFill>
                  <a:schemeClr val="lt1"/>
                </a:solidFill>
                <a:latin typeface="Montserrat"/>
                <a:ea typeface="Montserrat"/>
                <a:cs typeface="Montserrat"/>
                <a:sym typeface="Montserrat"/>
              </a:defRPr>
            </a:lvl1pPr>
            <a:lvl2pPr lvl="1" rtl="0">
              <a:spcBef>
                <a:spcPts val="0"/>
              </a:spcBef>
              <a:spcAft>
                <a:spcPts val="0"/>
              </a:spcAft>
              <a:buNone/>
              <a:defRPr b="1" sz="3200">
                <a:solidFill>
                  <a:schemeClr val="lt1"/>
                </a:solidFill>
                <a:latin typeface="Montserrat"/>
                <a:ea typeface="Montserrat"/>
                <a:cs typeface="Montserrat"/>
                <a:sym typeface="Montserrat"/>
              </a:defRPr>
            </a:lvl2pPr>
            <a:lvl3pPr lvl="2" rtl="0">
              <a:spcBef>
                <a:spcPts val="0"/>
              </a:spcBef>
              <a:spcAft>
                <a:spcPts val="0"/>
              </a:spcAft>
              <a:buNone/>
              <a:defRPr b="1" sz="3200">
                <a:solidFill>
                  <a:schemeClr val="lt1"/>
                </a:solidFill>
                <a:latin typeface="Montserrat"/>
                <a:ea typeface="Montserrat"/>
                <a:cs typeface="Montserrat"/>
                <a:sym typeface="Montserrat"/>
              </a:defRPr>
            </a:lvl3pPr>
            <a:lvl4pPr lvl="3" rtl="0">
              <a:spcBef>
                <a:spcPts val="0"/>
              </a:spcBef>
              <a:spcAft>
                <a:spcPts val="0"/>
              </a:spcAft>
              <a:buNone/>
              <a:defRPr b="1" sz="3200">
                <a:solidFill>
                  <a:schemeClr val="lt1"/>
                </a:solidFill>
                <a:latin typeface="Montserrat"/>
                <a:ea typeface="Montserrat"/>
                <a:cs typeface="Montserrat"/>
                <a:sym typeface="Montserrat"/>
              </a:defRPr>
            </a:lvl4pPr>
            <a:lvl5pPr lvl="4" rtl="0">
              <a:spcBef>
                <a:spcPts val="0"/>
              </a:spcBef>
              <a:spcAft>
                <a:spcPts val="0"/>
              </a:spcAft>
              <a:buNone/>
              <a:defRPr b="1" sz="3200">
                <a:solidFill>
                  <a:schemeClr val="lt1"/>
                </a:solidFill>
                <a:latin typeface="Montserrat"/>
                <a:ea typeface="Montserrat"/>
                <a:cs typeface="Montserrat"/>
                <a:sym typeface="Montserrat"/>
              </a:defRPr>
            </a:lvl5pPr>
            <a:lvl6pPr lvl="5" rtl="0">
              <a:spcBef>
                <a:spcPts val="0"/>
              </a:spcBef>
              <a:spcAft>
                <a:spcPts val="0"/>
              </a:spcAft>
              <a:buNone/>
              <a:defRPr b="1" sz="3200">
                <a:solidFill>
                  <a:schemeClr val="lt1"/>
                </a:solidFill>
                <a:latin typeface="Montserrat"/>
                <a:ea typeface="Montserrat"/>
                <a:cs typeface="Montserrat"/>
                <a:sym typeface="Montserrat"/>
              </a:defRPr>
            </a:lvl6pPr>
            <a:lvl7pPr lvl="6" rtl="0">
              <a:spcBef>
                <a:spcPts val="0"/>
              </a:spcBef>
              <a:spcAft>
                <a:spcPts val="0"/>
              </a:spcAft>
              <a:buNone/>
              <a:defRPr b="1" sz="3200">
                <a:solidFill>
                  <a:schemeClr val="lt1"/>
                </a:solidFill>
                <a:latin typeface="Montserrat"/>
                <a:ea typeface="Montserrat"/>
                <a:cs typeface="Montserrat"/>
                <a:sym typeface="Montserrat"/>
              </a:defRPr>
            </a:lvl7pPr>
            <a:lvl8pPr lvl="7" rtl="0">
              <a:spcBef>
                <a:spcPts val="0"/>
              </a:spcBef>
              <a:spcAft>
                <a:spcPts val="0"/>
              </a:spcAft>
              <a:buNone/>
              <a:defRPr b="1" sz="3200">
                <a:solidFill>
                  <a:schemeClr val="lt1"/>
                </a:solidFill>
                <a:latin typeface="Montserrat"/>
                <a:ea typeface="Montserrat"/>
                <a:cs typeface="Montserrat"/>
                <a:sym typeface="Montserrat"/>
              </a:defRPr>
            </a:lvl8pPr>
            <a:lvl9pPr lvl="8" rtl="0">
              <a:spcBef>
                <a:spcPts val="0"/>
              </a:spcBef>
              <a:spcAft>
                <a:spcPts val="0"/>
              </a:spcAft>
              <a:buNone/>
              <a:defRPr b="1" sz="3200">
                <a:solidFill>
                  <a:schemeClr val="lt1"/>
                </a:solidFill>
                <a:latin typeface="Montserrat"/>
                <a:ea typeface="Montserrat"/>
                <a:cs typeface="Montserrat"/>
                <a:sym typeface="Montserrat"/>
              </a:defRPr>
            </a:lvl9pPr>
          </a:lstStyle>
          <a:p/>
        </p:txBody>
      </p:sp>
      <p:sp>
        <p:nvSpPr>
          <p:cNvPr id="100" name="Google Shape;100;p18"/>
          <p:cNvSpPr txBox="1"/>
          <p:nvPr>
            <p:ph idx="1" type="subTitle"/>
          </p:nvPr>
        </p:nvSpPr>
        <p:spPr>
          <a:xfrm>
            <a:off x="729033" y="4261691"/>
            <a:ext cx="6979500" cy="147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2400">
                <a:solidFill>
                  <a:schemeClr val="lt1"/>
                </a:solidFill>
                <a:latin typeface="Montserrat"/>
                <a:ea typeface="Montserrat"/>
                <a:cs typeface="Montserrat"/>
                <a:sym typeface="Montserrat"/>
              </a:defRPr>
            </a:lvl1pPr>
            <a:lvl2pPr lvl="1" rtl="0">
              <a:spcBef>
                <a:spcPts val="0"/>
              </a:spcBef>
              <a:spcAft>
                <a:spcPts val="0"/>
              </a:spcAft>
              <a:buNone/>
              <a:defRPr sz="1600">
                <a:solidFill>
                  <a:schemeClr val="lt1"/>
                </a:solidFill>
                <a:latin typeface="Montserrat"/>
                <a:ea typeface="Montserrat"/>
                <a:cs typeface="Montserrat"/>
                <a:sym typeface="Montserrat"/>
              </a:defRPr>
            </a:lvl2pPr>
            <a:lvl3pPr lvl="2" rtl="0">
              <a:spcBef>
                <a:spcPts val="0"/>
              </a:spcBef>
              <a:spcAft>
                <a:spcPts val="0"/>
              </a:spcAft>
              <a:buNone/>
              <a:defRPr sz="1600">
                <a:solidFill>
                  <a:schemeClr val="lt1"/>
                </a:solidFill>
                <a:latin typeface="Montserrat"/>
                <a:ea typeface="Montserrat"/>
                <a:cs typeface="Montserrat"/>
                <a:sym typeface="Montserrat"/>
              </a:defRPr>
            </a:lvl3pPr>
            <a:lvl4pPr lvl="3" rtl="0">
              <a:spcBef>
                <a:spcPts val="0"/>
              </a:spcBef>
              <a:spcAft>
                <a:spcPts val="0"/>
              </a:spcAft>
              <a:buNone/>
              <a:defRPr sz="1600">
                <a:solidFill>
                  <a:schemeClr val="lt1"/>
                </a:solidFill>
                <a:latin typeface="Montserrat"/>
                <a:ea typeface="Montserrat"/>
                <a:cs typeface="Montserrat"/>
                <a:sym typeface="Montserrat"/>
              </a:defRPr>
            </a:lvl4pPr>
            <a:lvl5pPr lvl="4" rtl="0">
              <a:spcBef>
                <a:spcPts val="0"/>
              </a:spcBef>
              <a:spcAft>
                <a:spcPts val="0"/>
              </a:spcAft>
              <a:buNone/>
              <a:defRPr sz="1600">
                <a:solidFill>
                  <a:schemeClr val="lt1"/>
                </a:solidFill>
                <a:latin typeface="Montserrat"/>
                <a:ea typeface="Montserrat"/>
                <a:cs typeface="Montserrat"/>
                <a:sym typeface="Montserrat"/>
              </a:defRPr>
            </a:lvl5pPr>
            <a:lvl6pPr lvl="5" rtl="0">
              <a:spcBef>
                <a:spcPts val="0"/>
              </a:spcBef>
              <a:spcAft>
                <a:spcPts val="0"/>
              </a:spcAft>
              <a:buNone/>
              <a:defRPr sz="1600">
                <a:solidFill>
                  <a:schemeClr val="lt1"/>
                </a:solidFill>
                <a:latin typeface="Montserrat"/>
                <a:ea typeface="Montserrat"/>
                <a:cs typeface="Montserrat"/>
                <a:sym typeface="Montserrat"/>
              </a:defRPr>
            </a:lvl6pPr>
            <a:lvl7pPr lvl="6" rtl="0">
              <a:spcBef>
                <a:spcPts val="0"/>
              </a:spcBef>
              <a:spcAft>
                <a:spcPts val="0"/>
              </a:spcAft>
              <a:buNone/>
              <a:defRPr sz="1600">
                <a:solidFill>
                  <a:schemeClr val="lt1"/>
                </a:solidFill>
                <a:latin typeface="Montserrat"/>
                <a:ea typeface="Montserrat"/>
                <a:cs typeface="Montserrat"/>
                <a:sym typeface="Montserrat"/>
              </a:defRPr>
            </a:lvl7pPr>
            <a:lvl8pPr lvl="7" rtl="0">
              <a:spcBef>
                <a:spcPts val="0"/>
              </a:spcBef>
              <a:spcAft>
                <a:spcPts val="0"/>
              </a:spcAft>
              <a:buNone/>
              <a:defRPr sz="1600">
                <a:solidFill>
                  <a:schemeClr val="lt1"/>
                </a:solidFill>
                <a:latin typeface="Montserrat"/>
                <a:ea typeface="Montserrat"/>
                <a:cs typeface="Montserrat"/>
                <a:sym typeface="Montserrat"/>
              </a:defRPr>
            </a:lvl8pPr>
            <a:lvl9pPr lvl="8" rtl="0">
              <a:spcBef>
                <a:spcPts val="0"/>
              </a:spcBef>
              <a:spcAft>
                <a:spcPts val="0"/>
              </a:spcAft>
              <a:buNone/>
              <a:defRPr sz="1600">
                <a:solidFill>
                  <a:schemeClr val="lt1"/>
                </a:solidFill>
                <a:latin typeface="Montserrat"/>
                <a:ea typeface="Montserrat"/>
                <a:cs typeface="Montserrat"/>
                <a:sym typeface="Montserrat"/>
              </a:defRPr>
            </a:lvl9pPr>
          </a:lstStyle>
          <a:p/>
        </p:txBody>
      </p:sp>
      <p:sp>
        <p:nvSpPr>
          <p:cNvPr id="101" name="Google Shape;101;p18"/>
          <p:cNvSpPr txBox="1"/>
          <p:nvPr>
            <p:ph idx="2" type="body"/>
          </p:nvPr>
        </p:nvSpPr>
        <p:spPr>
          <a:xfrm>
            <a:off x="715300" y="5515033"/>
            <a:ext cx="6452700" cy="494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1pPr>
            <a:lvl2pPr indent="-330200" lvl="1" marL="9144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2pPr>
            <a:lvl3pPr indent="-330200" lvl="2" marL="13716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3pPr>
            <a:lvl4pPr indent="-330200" lvl="3" marL="18288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4pPr>
            <a:lvl5pPr indent="-330200" lvl="4" marL="22860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5pPr>
            <a:lvl6pPr indent="-330200" lvl="5" marL="27432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6pPr>
            <a:lvl7pPr indent="-330200" lvl="6" marL="32004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7pPr>
            <a:lvl8pPr indent="-330200" lvl="7" marL="36576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8pPr>
            <a:lvl9pPr indent="-330200" lvl="8" marL="41148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2152">
          <p15:clr>
            <a:srgbClr val="FA7B17"/>
          </p15:clr>
        </p15:guide>
        <p15:guide id="2" pos="3840">
          <p15:clr>
            <a:srgbClr val="FA7B17"/>
          </p15:clr>
        </p15:guide>
        <p15:guide id="3" pos="7238">
          <p15:clr>
            <a:srgbClr val="FA7B17"/>
          </p15:clr>
        </p15:guide>
        <p15:guide id="4" pos="451">
          <p15:clr>
            <a:srgbClr val="FA7B17"/>
          </p15:clr>
        </p15:guide>
        <p15:guide id="5" orient="horz" pos="3840">
          <p15:clr>
            <a:srgbClr val="FA7B17"/>
          </p15:clr>
        </p15:guide>
        <p15:guide id="6" orient="horz" pos="1206">
          <p15:clr>
            <a:srgbClr val="FA7B17"/>
          </p15:clr>
        </p15:guide>
        <p15:guide id="7" orient="horz" pos="3098">
          <p15:clr>
            <a:srgbClr val="FA7B17"/>
          </p15:clr>
        </p15:guide>
        <p15:guide id="8" orient="horz" pos="251">
          <p15:clr>
            <a:srgbClr val="FA7B17"/>
          </p15:clr>
        </p15:guide>
        <p15:guide id="9" orient="horz" pos="184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2">
            <a:alphaModFix/>
          </a:blip>
          <a:stretch>
            <a:fillRect/>
          </a:stretch>
        </p:blipFill>
        <p:spPr>
          <a:xfrm>
            <a:off x="0" y="-12"/>
            <a:ext cx="12191997" cy="6859332"/>
          </a:xfrm>
          <a:prstGeom prst="rect">
            <a:avLst/>
          </a:prstGeom>
          <a:noFill/>
          <a:ln>
            <a:noFill/>
          </a:ln>
        </p:spPr>
      </p:pic>
      <p:sp>
        <p:nvSpPr>
          <p:cNvPr id="104" name="Google Shape;104;p19"/>
          <p:cNvSpPr txBox="1"/>
          <p:nvPr>
            <p:ph type="title"/>
          </p:nvPr>
        </p:nvSpPr>
        <p:spPr>
          <a:xfrm>
            <a:off x="715300" y="720000"/>
            <a:ext cx="5380800" cy="1194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4800">
                <a:solidFill>
                  <a:schemeClr val="accent1"/>
                </a:solidFill>
                <a:latin typeface="Montserrat"/>
                <a:ea typeface="Montserrat"/>
                <a:cs typeface="Montserrat"/>
                <a:sym typeface="Montserrat"/>
              </a:defRPr>
            </a:lvl1pPr>
            <a:lvl2pPr lvl="1" rtl="0">
              <a:spcBef>
                <a:spcPts val="0"/>
              </a:spcBef>
              <a:spcAft>
                <a:spcPts val="0"/>
              </a:spcAft>
              <a:buNone/>
              <a:defRPr b="1" sz="4800">
                <a:solidFill>
                  <a:schemeClr val="accent1"/>
                </a:solidFill>
                <a:latin typeface="Montserrat"/>
                <a:ea typeface="Montserrat"/>
                <a:cs typeface="Montserrat"/>
                <a:sym typeface="Montserrat"/>
              </a:defRPr>
            </a:lvl2pPr>
            <a:lvl3pPr lvl="2" rtl="0">
              <a:spcBef>
                <a:spcPts val="0"/>
              </a:spcBef>
              <a:spcAft>
                <a:spcPts val="0"/>
              </a:spcAft>
              <a:buNone/>
              <a:defRPr b="1" sz="4800">
                <a:solidFill>
                  <a:schemeClr val="accent1"/>
                </a:solidFill>
                <a:latin typeface="Montserrat"/>
                <a:ea typeface="Montserrat"/>
                <a:cs typeface="Montserrat"/>
                <a:sym typeface="Montserrat"/>
              </a:defRPr>
            </a:lvl3pPr>
            <a:lvl4pPr lvl="3" rtl="0">
              <a:spcBef>
                <a:spcPts val="0"/>
              </a:spcBef>
              <a:spcAft>
                <a:spcPts val="0"/>
              </a:spcAft>
              <a:buNone/>
              <a:defRPr b="1" sz="4800">
                <a:solidFill>
                  <a:schemeClr val="accent1"/>
                </a:solidFill>
                <a:latin typeface="Montserrat"/>
                <a:ea typeface="Montserrat"/>
                <a:cs typeface="Montserrat"/>
                <a:sym typeface="Montserrat"/>
              </a:defRPr>
            </a:lvl4pPr>
            <a:lvl5pPr lvl="4" rtl="0">
              <a:spcBef>
                <a:spcPts val="0"/>
              </a:spcBef>
              <a:spcAft>
                <a:spcPts val="0"/>
              </a:spcAft>
              <a:buNone/>
              <a:defRPr b="1" sz="4800">
                <a:solidFill>
                  <a:schemeClr val="accent1"/>
                </a:solidFill>
                <a:latin typeface="Montserrat"/>
                <a:ea typeface="Montserrat"/>
                <a:cs typeface="Montserrat"/>
                <a:sym typeface="Montserrat"/>
              </a:defRPr>
            </a:lvl5pPr>
            <a:lvl6pPr lvl="5" rtl="0">
              <a:spcBef>
                <a:spcPts val="0"/>
              </a:spcBef>
              <a:spcAft>
                <a:spcPts val="0"/>
              </a:spcAft>
              <a:buNone/>
              <a:defRPr b="1" sz="4800">
                <a:solidFill>
                  <a:schemeClr val="accent1"/>
                </a:solidFill>
                <a:latin typeface="Montserrat"/>
                <a:ea typeface="Montserrat"/>
                <a:cs typeface="Montserrat"/>
                <a:sym typeface="Montserrat"/>
              </a:defRPr>
            </a:lvl6pPr>
            <a:lvl7pPr lvl="6" rtl="0">
              <a:spcBef>
                <a:spcPts val="0"/>
              </a:spcBef>
              <a:spcAft>
                <a:spcPts val="0"/>
              </a:spcAft>
              <a:buNone/>
              <a:defRPr b="1" sz="4800">
                <a:solidFill>
                  <a:schemeClr val="accent1"/>
                </a:solidFill>
                <a:latin typeface="Montserrat"/>
                <a:ea typeface="Montserrat"/>
                <a:cs typeface="Montserrat"/>
                <a:sym typeface="Montserrat"/>
              </a:defRPr>
            </a:lvl7pPr>
            <a:lvl8pPr lvl="7" rtl="0">
              <a:spcBef>
                <a:spcPts val="0"/>
              </a:spcBef>
              <a:spcAft>
                <a:spcPts val="0"/>
              </a:spcAft>
              <a:buNone/>
              <a:defRPr b="1" sz="4800">
                <a:solidFill>
                  <a:schemeClr val="accent1"/>
                </a:solidFill>
                <a:latin typeface="Montserrat"/>
                <a:ea typeface="Montserrat"/>
                <a:cs typeface="Montserrat"/>
                <a:sym typeface="Montserrat"/>
              </a:defRPr>
            </a:lvl8pPr>
            <a:lvl9pPr lvl="8" rtl="0">
              <a:spcBef>
                <a:spcPts val="0"/>
              </a:spcBef>
              <a:spcAft>
                <a:spcPts val="0"/>
              </a:spcAft>
              <a:buNone/>
              <a:defRPr b="1" sz="4800">
                <a:solidFill>
                  <a:schemeClr val="accent1"/>
                </a:solidFill>
                <a:latin typeface="Montserrat"/>
                <a:ea typeface="Montserrat"/>
                <a:cs typeface="Montserrat"/>
                <a:sym typeface="Montserrat"/>
              </a:defRPr>
            </a:lvl9pPr>
          </a:lstStyle>
          <a:p/>
        </p:txBody>
      </p:sp>
      <p:sp>
        <p:nvSpPr>
          <p:cNvPr id="105" name="Google Shape;105;p19"/>
          <p:cNvSpPr txBox="1"/>
          <p:nvPr>
            <p:ph idx="2" type="title"/>
          </p:nvPr>
        </p:nvSpPr>
        <p:spPr>
          <a:xfrm>
            <a:off x="715300" y="1914000"/>
            <a:ext cx="2862900" cy="1146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8000">
                <a:solidFill>
                  <a:schemeClr val="accent1"/>
                </a:solidFill>
                <a:latin typeface="Montserrat"/>
                <a:ea typeface="Montserrat"/>
                <a:cs typeface="Montserrat"/>
                <a:sym typeface="Montserrat"/>
              </a:defRPr>
            </a:lvl1pPr>
            <a:lvl2pPr lvl="1" rtl="0">
              <a:spcBef>
                <a:spcPts val="0"/>
              </a:spcBef>
              <a:spcAft>
                <a:spcPts val="0"/>
              </a:spcAft>
              <a:buNone/>
              <a:defRPr sz="1900"/>
            </a:lvl2pPr>
            <a:lvl3pPr lvl="2" rtl="0">
              <a:spcBef>
                <a:spcPts val="0"/>
              </a:spcBef>
              <a:spcAft>
                <a:spcPts val="0"/>
              </a:spcAft>
              <a:buNone/>
              <a:defRPr sz="1900"/>
            </a:lvl3pPr>
            <a:lvl4pPr lvl="3" rtl="0">
              <a:spcBef>
                <a:spcPts val="0"/>
              </a:spcBef>
              <a:spcAft>
                <a:spcPts val="0"/>
              </a:spcAft>
              <a:buNone/>
              <a:defRPr sz="1900"/>
            </a:lvl4pPr>
            <a:lvl5pPr lvl="4" rtl="0">
              <a:spcBef>
                <a:spcPts val="0"/>
              </a:spcBef>
              <a:spcAft>
                <a:spcPts val="0"/>
              </a:spcAft>
              <a:buNone/>
              <a:defRPr sz="1900"/>
            </a:lvl5pPr>
            <a:lvl6pPr lvl="5" rtl="0">
              <a:spcBef>
                <a:spcPts val="0"/>
              </a:spcBef>
              <a:spcAft>
                <a:spcPts val="0"/>
              </a:spcAft>
              <a:buNone/>
              <a:defRPr sz="1900"/>
            </a:lvl6pPr>
            <a:lvl7pPr lvl="6" rtl="0">
              <a:spcBef>
                <a:spcPts val="0"/>
              </a:spcBef>
              <a:spcAft>
                <a:spcPts val="0"/>
              </a:spcAft>
              <a:buNone/>
              <a:defRPr sz="1900"/>
            </a:lvl7pPr>
            <a:lvl8pPr lvl="7" rtl="0">
              <a:spcBef>
                <a:spcPts val="0"/>
              </a:spcBef>
              <a:spcAft>
                <a:spcPts val="0"/>
              </a:spcAft>
              <a:buNone/>
              <a:defRPr sz="1900"/>
            </a:lvl8pPr>
            <a:lvl9pPr lvl="8" rtl="0">
              <a:spcBef>
                <a:spcPts val="0"/>
              </a:spcBef>
              <a:spcAft>
                <a:spcPts val="0"/>
              </a:spcAft>
              <a:buNone/>
              <a:defRPr sz="1900"/>
            </a:lvl9pPr>
          </a:lstStyle>
          <a:p/>
        </p:txBody>
      </p:sp>
      <p:sp>
        <p:nvSpPr>
          <p:cNvPr id="106" name="Google Shape;106;p19"/>
          <p:cNvSpPr txBox="1"/>
          <p:nvPr>
            <p:ph idx="3" type="title"/>
          </p:nvPr>
        </p:nvSpPr>
        <p:spPr>
          <a:xfrm>
            <a:off x="715300" y="3231533"/>
            <a:ext cx="2862900" cy="1146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8000">
                <a:solidFill>
                  <a:schemeClr val="accent1"/>
                </a:solidFill>
                <a:latin typeface="Montserrat"/>
                <a:ea typeface="Montserrat"/>
                <a:cs typeface="Montserrat"/>
                <a:sym typeface="Montserrat"/>
              </a:defRPr>
            </a:lvl1pPr>
            <a:lvl2pPr lvl="1" rtl="0">
              <a:spcBef>
                <a:spcPts val="0"/>
              </a:spcBef>
              <a:spcAft>
                <a:spcPts val="0"/>
              </a:spcAft>
              <a:buNone/>
              <a:defRPr sz="1900"/>
            </a:lvl2pPr>
            <a:lvl3pPr lvl="2" rtl="0">
              <a:spcBef>
                <a:spcPts val="0"/>
              </a:spcBef>
              <a:spcAft>
                <a:spcPts val="0"/>
              </a:spcAft>
              <a:buNone/>
              <a:defRPr sz="1900"/>
            </a:lvl3pPr>
            <a:lvl4pPr lvl="3" rtl="0">
              <a:spcBef>
                <a:spcPts val="0"/>
              </a:spcBef>
              <a:spcAft>
                <a:spcPts val="0"/>
              </a:spcAft>
              <a:buNone/>
              <a:defRPr sz="1900"/>
            </a:lvl4pPr>
            <a:lvl5pPr lvl="4" rtl="0">
              <a:spcBef>
                <a:spcPts val="0"/>
              </a:spcBef>
              <a:spcAft>
                <a:spcPts val="0"/>
              </a:spcAft>
              <a:buNone/>
              <a:defRPr sz="1900"/>
            </a:lvl5pPr>
            <a:lvl6pPr lvl="5" rtl="0">
              <a:spcBef>
                <a:spcPts val="0"/>
              </a:spcBef>
              <a:spcAft>
                <a:spcPts val="0"/>
              </a:spcAft>
              <a:buNone/>
              <a:defRPr sz="1900"/>
            </a:lvl6pPr>
            <a:lvl7pPr lvl="6" rtl="0">
              <a:spcBef>
                <a:spcPts val="0"/>
              </a:spcBef>
              <a:spcAft>
                <a:spcPts val="0"/>
              </a:spcAft>
              <a:buNone/>
              <a:defRPr sz="1900"/>
            </a:lvl7pPr>
            <a:lvl8pPr lvl="7" rtl="0">
              <a:spcBef>
                <a:spcPts val="0"/>
              </a:spcBef>
              <a:spcAft>
                <a:spcPts val="0"/>
              </a:spcAft>
              <a:buNone/>
              <a:defRPr sz="1900"/>
            </a:lvl8pPr>
            <a:lvl9pPr lvl="8" rtl="0">
              <a:spcBef>
                <a:spcPts val="0"/>
              </a:spcBef>
              <a:spcAft>
                <a:spcPts val="0"/>
              </a:spcAft>
              <a:buNone/>
              <a:defRPr sz="1900"/>
            </a:lvl9pPr>
          </a:lstStyle>
          <a:p/>
        </p:txBody>
      </p:sp>
      <p:sp>
        <p:nvSpPr>
          <p:cNvPr id="107" name="Google Shape;107;p19"/>
          <p:cNvSpPr txBox="1"/>
          <p:nvPr>
            <p:ph idx="4" type="title"/>
          </p:nvPr>
        </p:nvSpPr>
        <p:spPr>
          <a:xfrm>
            <a:off x="715300" y="4549067"/>
            <a:ext cx="2862900" cy="1146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8000">
                <a:solidFill>
                  <a:schemeClr val="accent1"/>
                </a:solidFill>
                <a:latin typeface="Montserrat"/>
                <a:ea typeface="Montserrat"/>
                <a:cs typeface="Montserrat"/>
                <a:sym typeface="Montserrat"/>
              </a:defRPr>
            </a:lvl1pPr>
            <a:lvl2pPr lvl="1" rtl="0">
              <a:spcBef>
                <a:spcPts val="0"/>
              </a:spcBef>
              <a:spcAft>
                <a:spcPts val="0"/>
              </a:spcAft>
              <a:buNone/>
              <a:defRPr sz="1900"/>
            </a:lvl2pPr>
            <a:lvl3pPr lvl="2" rtl="0">
              <a:spcBef>
                <a:spcPts val="0"/>
              </a:spcBef>
              <a:spcAft>
                <a:spcPts val="0"/>
              </a:spcAft>
              <a:buNone/>
              <a:defRPr sz="1900"/>
            </a:lvl3pPr>
            <a:lvl4pPr lvl="3" rtl="0">
              <a:spcBef>
                <a:spcPts val="0"/>
              </a:spcBef>
              <a:spcAft>
                <a:spcPts val="0"/>
              </a:spcAft>
              <a:buNone/>
              <a:defRPr sz="1900"/>
            </a:lvl4pPr>
            <a:lvl5pPr lvl="4" rtl="0">
              <a:spcBef>
                <a:spcPts val="0"/>
              </a:spcBef>
              <a:spcAft>
                <a:spcPts val="0"/>
              </a:spcAft>
              <a:buNone/>
              <a:defRPr sz="1900"/>
            </a:lvl5pPr>
            <a:lvl6pPr lvl="5" rtl="0">
              <a:spcBef>
                <a:spcPts val="0"/>
              </a:spcBef>
              <a:spcAft>
                <a:spcPts val="0"/>
              </a:spcAft>
              <a:buNone/>
              <a:defRPr sz="1900"/>
            </a:lvl6pPr>
            <a:lvl7pPr lvl="6" rtl="0">
              <a:spcBef>
                <a:spcPts val="0"/>
              </a:spcBef>
              <a:spcAft>
                <a:spcPts val="0"/>
              </a:spcAft>
              <a:buNone/>
              <a:defRPr sz="1900"/>
            </a:lvl7pPr>
            <a:lvl8pPr lvl="7" rtl="0">
              <a:spcBef>
                <a:spcPts val="0"/>
              </a:spcBef>
              <a:spcAft>
                <a:spcPts val="0"/>
              </a:spcAft>
              <a:buNone/>
              <a:defRPr sz="1900"/>
            </a:lvl8pPr>
            <a:lvl9pPr lvl="8" rtl="0">
              <a:spcBef>
                <a:spcPts val="0"/>
              </a:spcBef>
              <a:spcAft>
                <a:spcPts val="0"/>
              </a:spcAft>
              <a:buNone/>
              <a:defRPr sz="1900"/>
            </a:lvl9pPr>
          </a:lstStyle>
          <a:p/>
        </p:txBody>
      </p:sp>
      <p:sp>
        <p:nvSpPr>
          <p:cNvPr id="108" name="Google Shape;108;p19"/>
          <p:cNvSpPr txBox="1"/>
          <p:nvPr>
            <p:ph idx="1" type="subTitle"/>
          </p:nvPr>
        </p:nvSpPr>
        <p:spPr>
          <a:xfrm>
            <a:off x="1607133" y="2187467"/>
            <a:ext cx="4186800" cy="1226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600">
                <a:solidFill>
                  <a:schemeClr val="dk2"/>
                </a:solidFill>
                <a:latin typeface="Montserrat"/>
                <a:ea typeface="Montserrat"/>
                <a:cs typeface="Montserrat"/>
                <a:sym typeface="Montserrat"/>
              </a:defRPr>
            </a:lvl1pPr>
            <a:lvl2pPr lvl="1" rtl="0">
              <a:spcBef>
                <a:spcPts val="0"/>
              </a:spcBef>
              <a:spcAft>
                <a:spcPts val="0"/>
              </a:spcAft>
              <a:buNone/>
              <a:defRPr sz="1600">
                <a:solidFill>
                  <a:schemeClr val="dk2"/>
                </a:solidFill>
                <a:latin typeface="Montserrat"/>
                <a:ea typeface="Montserrat"/>
                <a:cs typeface="Montserrat"/>
                <a:sym typeface="Montserrat"/>
              </a:defRPr>
            </a:lvl2pPr>
            <a:lvl3pPr lvl="2" rtl="0">
              <a:spcBef>
                <a:spcPts val="0"/>
              </a:spcBef>
              <a:spcAft>
                <a:spcPts val="0"/>
              </a:spcAft>
              <a:buNone/>
              <a:defRPr sz="1600">
                <a:solidFill>
                  <a:schemeClr val="dk2"/>
                </a:solidFill>
                <a:latin typeface="Montserrat"/>
                <a:ea typeface="Montserrat"/>
                <a:cs typeface="Montserrat"/>
                <a:sym typeface="Montserrat"/>
              </a:defRPr>
            </a:lvl3pPr>
            <a:lvl4pPr lvl="3" rtl="0">
              <a:spcBef>
                <a:spcPts val="0"/>
              </a:spcBef>
              <a:spcAft>
                <a:spcPts val="0"/>
              </a:spcAft>
              <a:buNone/>
              <a:defRPr sz="1600">
                <a:solidFill>
                  <a:schemeClr val="dk2"/>
                </a:solidFill>
                <a:latin typeface="Montserrat"/>
                <a:ea typeface="Montserrat"/>
                <a:cs typeface="Montserrat"/>
                <a:sym typeface="Montserrat"/>
              </a:defRPr>
            </a:lvl4pPr>
            <a:lvl5pPr lvl="4" rtl="0">
              <a:spcBef>
                <a:spcPts val="0"/>
              </a:spcBef>
              <a:spcAft>
                <a:spcPts val="0"/>
              </a:spcAft>
              <a:buNone/>
              <a:defRPr sz="1600">
                <a:solidFill>
                  <a:schemeClr val="dk2"/>
                </a:solidFill>
                <a:latin typeface="Montserrat"/>
                <a:ea typeface="Montserrat"/>
                <a:cs typeface="Montserrat"/>
                <a:sym typeface="Montserrat"/>
              </a:defRPr>
            </a:lvl5pPr>
            <a:lvl6pPr lvl="5" rtl="0">
              <a:spcBef>
                <a:spcPts val="0"/>
              </a:spcBef>
              <a:spcAft>
                <a:spcPts val="0"/>
              </a:spcAft>
              <a:buNone/>
              <a:defRPr sz="1600">
                <a:solidFill>
                  <a:schemeClr val="dk2"/>
                </a:solidFill>
                <a:latin typeface="Montserrat"/>
                <a:ea typeface="Montserrat"/>
                <a:cs typeface="Montserrat"/>
                <a:sym typeface="Montserrat"/>
              </a:defRPr>
            </a:lvl6pPr>
            <a:lvl7pPr lvl="6" rtl="0">
              <a:spcBef>
                <a:spcPts val="0"/>
              </a:spcBef>
              <a:spcAft>
                <a:spcPts val="0"/>
              </a:spcAft>
              <a:buNone/>
              <a:defRPr sz="1600">
                <a:solidFill>
                  <a:schemeClr val="dk2"/>
                </a:solidFill>
                <a:latin typeface="Montserrat"/>
                <a:ea typeface="Montserrat"/>
                <a:cs typeface="Montserrat"/>
                <a:sym typeface="Montserrat"/>
              </a:defRPr>
            </a:lvl7pPr>
            <a:lvl8pPr lvl="7" rtl="0">
              <a:spcBef>
                <a:spcPts val="0"/>
              </a:spcBef>
              <a:spcAft>
                <a:spcPts val="0"/>
              </a:spcAft>
              <a:buNone/>
              <a:defRPr sz="1600">
                <a:solidFill>
                  <a:schemeClr val="dk2"/>
                </a:solidFill>
                <a:latin typeface="Montserrat"/>
                <a:ea typeface="Montserrat"/>
                <a:cs typeface="Montserrat"/>
                <a:sym typeface="Montserrat"/>
              </a:defRPr>
            </a:lvl8pPr>
            <a:lvl9pPr lvl="8" rtl="0">
              <a:spcBef>
                <a:spcPts val="0"/>
              </a:spcBef>
              <a:spcAft>
                <a:spcPts val="0"/>
              </a:spcAft>
              <a:buNone/>
              <a:defRPr sz="1600">
                <a:solidFill>
                  <a:schemeClr val="dk2"/>
                </a:solidFill>
                <a:latin typeface="Montserrat"/>
                <a:ea typeface="Montserrat"/>
                <a:cs typeface="Montserrat"/>
                <a:sym typeface="Montserrat"/>
              </a:defRPr>
            </a:lvl9pPr>
          </a:lstStyle>
          <a:p/>
        </p:txBody>
      </p:sp>
      <p:sp>
        <p:nvSpPr>
          <p:cNvPr id="109" name="Google Shape;109;p19"/>
          <p:cNvSpPr txBox="1"/>
          <p:nvPr>
            <p:ph idx="5" type="subTitle"/>
          </p:nvPr>
        </p:nvSpPr>
        <p:spPr>
          <a:xfrm>
            <a:off x="1607133" y="3480000"/>
            <a:ext cx="4488900" cy="1277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600">
                <a:solidFill>
                  <a:schemeClr val="dk2"/>
                </a:solidFill>
                <a:latin typeface="Montserrat"/>
                <a:ea typeface="Montserrat"/>
                <a:cs typeface="Montserrat"/>
                <a:sym typeface="Montserrat"/>
              </a:defRPr>
            </a:lvl1pPr>
            <a:lvl2pPr lvl="1" rtl="0">
              <a:spcBef>
                <a:spcPts val="0"/>
              </a:spcBef>
              <a:spcAft>
                <a:spcPts val="0"/>
              </a:spcAft>
              <a:buNone/>
              <a:defRPr sz="1600">
                <a:solidFill>
                  <a:schemeClr val="dk2"/>
                </a:solidFill>
                <a:latin typeface="Montserrat"/>
                <a:ea typeface="Montserrat"/>
                <a:cs typeface="Montserrat"/>
                <a:sym typeface="Montserrat"/>
              </a:defRPr>
            </a:lvl2pPr>
            <a:lvl3pPr lvl="2" rtl="0">
              <a:spcBef>
                <a:spcPts val="0"/>
              </a:spcBef>
              <a:spcAft>
                <a:spcPts val="0"/>
              </a:spcAft>
              <a:buNone/>
              <a:defRPr sz="1600">
                <a:solidFill>
                  <a:schemeClr val="dk2"/>
                </a:solidFill>
                <a:latin typeface="Montserrat"/>
                <a:ea typeface="Montserrat"/>
                <a:cs typeface="Montserrat"/>
                <a:sym typeface="Montserrat"/>
              </a:defRPr>
            </a:lvl3pPr>
            <a:lvl4pPr lvl="3" rtl="0">
              <a:spcBef>
                <a:spcPts val="0"/>
              </a:spcBef>
              <a:spcAft>
                <a:spcPts val="0"/>
              </a:spcAft>
              <a:buNone/>
              <a:defRPr sz="1600">
                <a:solidFill>
                  <a:schemeClr val="dk2"/>
                </a:solidFill>
                <a:latin typeface="Montserrat"/>
                <a:ea typeface="Montserrat"/>
                <a:cs typeface="Montserrat"/>
                <a:sym typeface="Montserrat"/>
              </a:defRPr>
            </a:lvl4pPr>
            <a:lvl5pPr lvl="4" rtl="0">
              <a:spcBef>
                <a:spcPts val="0"/>
              </a:spcBef>
              <a:spcAft>
                <a:spcPts val="0"/>
              </a:spcAft>
              <a:buNone/>
              <a:defRPr sz="1600">
                <a:solidFill>
                  <a:schemeClr val="dk2"/>
                </a:solidFill>
                <a:latin typeface="Montserrat"/>
                <a:ea typeface="Montserrat"/>
                <a:cs typeface="Montserrat"/>
                <a:sym typeface="Montserrat"/>
              </a:defRPr>
            </a:lvl5pPr>
            <a:lvl6pPr lvl="5" rtl="0">
              <a:spcBef>
                <a:spcPts val="0"/>
              </a:spcBef>
              <a:spcAft>
                <a:spcPts val="0"/>
              </a:spcAft>
              <a:buNone/>
              <a:defRPr sz="1600">
                <a:solidFill>
                  <a:schemeClr val="dk2"/>
                </a:solidFill>
                <a:latin typeface="Montserrat"/>
                <a:ea typeface="Montserrat"/>
                <a:cs typeface="Montserrat"/>
                <a:sym typeface="Montserrat"/>
              </a:defRPr>
            </a:lvl6pPr>
            <a:lvl7pPr lvl="6" rtl="0">
              <a:spcBef>
                <a:spcPts val="0"/>
              </a:spcBef>
              <a:spcAft>
                <a:spcPts val="0"/>
              </a:spcAft>
              <a:buNone/>
              <a:defRPr sz="1600">
                <a:solidFill>
                  <a:schemeClr val="dk2"/>
                </a:solidFill>
                <a:latin typeface="Montserrat"/>
                <a:ea typeface="Montserrat"/>
                <a:cs typeface="Montserrat"/>
                <a:sym typeface="Montserrat"/>
              </a:defRPr>
            </a:lvl7pPr>
            <a:lvl8pPr lvl="7" rtl="0">
              <a:spcBef>
                <a:spcPts val="0"/>
              </a:spcBef>
              <a:spcAft>
                <a:spcPts val="0"/>
              </a:spcAft>
              <a:buNone/>
              <a:defRPr sz="1600">
                <a:solidFill>
                  <a:schemeClr val="dk2"/>
                </a:solidFill>
                <a:latin typeface="Montserrat"/>
                <a:ea typeface="Montserrat"/>
                <a:cs typeface="Montserrat"/>
                <a:sym typeface="Montserrat"/>
              </a:defRPr>
            </a:lvl8pPr>
            <a:lvl9pPr lvl="8" rtl="0">
              <a:spcBef>
                <a:spcPts val="0"/>
              </a:spcBef>
              <a:spcAft>
                <a:spcPts val="0"/>
              </a:spcAft>
              <a:buNone/>
              <a:defRPr sz="1600">
                <a:solidFill>
                  <a:schemeClr val="dk2"/>
                </a:solidFill>
                <a:latin typeface="Montserrat"/>
                <a:ea typeface="Montserrat"/>
                <a:cs typeface="Montserrat"/>
                <a:sym typeface="Montserrat"/>
              </a:defRPr>
            </a:lvl9pPr>
          </a:lstStyle>
          <a:p/>
        </p:txBody>
      </p:sp>
      <p:sp>
        <p:nvSpPr>
          <p:cNvPr id="110" name="Google Shape;110;p19"/>
          <p:cNvSpPr txBox="1"/>
          <p:nvPr>
            <p:ph idx="6" type="subTitle"/>
          </p:nvPr>
        </p:nvSpPr>
        <p:spPr>
          <a:xfrm>
            <a:off x="1607133" y="4757367"/>
            <a:ext cx="4488900" cy="1317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600">
                <a:solidFill>
                  <a:schemeClr val="dk2"/>
                </a:solidFill>
                <a:latin typeface="Montserrat"/>
                <a:ea typeface="Montserrat"/>
                <a:cs typeface="Montserrat"/>
                <a:sym typeface="Montserrat"/>
              </a:defRPr>
            </a:lvl1pPr>
            <a:lvl2pPr lvl="1" rtl="0">
              <a:spcBef>
                <a:spcPts val="0"/>
              </a:spcBef>
              <a:spcAft>
                <a:spcPts val="0"/>
              </a:spcAft>
              <a:buNone/>
              <a:defRPr sz="1600">
                <a:solidFill>
                  <a:schemeClr val="dk2"/>
                </a:solidFill>
                <a:latin typeface="Montserrat"/>
                <a:ea typeface="Montserrat"/>
                <a:cs typeface="Montserrat"/>
                <a:sym typeface="Montserrat"/>
              </a:defRPr>
            </a:lvl2pPr>
            <a:lvl3pPr lvl="2" rtl="0">
              <a:spcBef>
                <a:spcPts val="0"/>
              </a:spcBef>
              <a:spcAft>
                <a:spcPts val="0"/>
              </a:spcAft>
              <a:buNone/>
              <a:defRPr sz="1600">
                <a:solidFill>
                  <a:schemeClr val="dk2"/>
                </a:solidFill>
                <a:latin typeface="Montserrat"/>
                <a:ea typeface="Montserrat"/>
                <a:cs typeface="Montserrat"/>
                <a:sym typeface="Montserrat"/>
              </a:defRPr>
            </a:lvl3pPr>
            <a:lvl4pPr lvl="3" rtl="0">
              <a:spcBef>
                <a:spcPts val="0"/>
              </a:spcBef>
              <a:spcAft>
                <a:spcPts val="0"/>
              </a:spcAft>
              <a:buNone/>
              <a:defRPr sz="1600">
                <a:solidFill>
                  <a:schemeClr val="dk2"/>
                </a:solidFill>
                <a:latin typeface="Montserrat"/>
                <a:ea typeface="Montserrat"/>
                <a:cs typeface="Montserrat"/>
                <a:sym typeface="Montserrat"/>
              </a:defRPr>
            </a:lvl4pPr>
            <a:lvl5pPr lvl="4" rtl="0">
              <a:spcBef>
                <a:spcPts val="0"/>
              </a:spcBef>
              <a:spcAft>
                <a:spcPts val="0"/>
              </a:spcAft>
              <a:buNone/>
              <a:defRPr sz="1600">
                <a:solidFill>
                  <a:schemeClr val="dk2"/>
                </a:solidFill>
                <a:latin typeface="Montserrat"/>
                <a:ea typeface="Montserrat"/>
                <a:cs typeface="Montserrat"/>
                <a:sym typeface="Montserrat"/>
              </a:defRPr>
            </a:lvl5pPr>
            <a:lvl6pPr lvl="5" rtl="0">
              <a:spcBef>
                <a:spcPts val="0"/>
              </a:spcBef>
              <a:spcAft>
                <a:spcPts val="0"/>
              </a:spcAft>
              <a:buNone/>
              <a:defRPr sz="1600">
                <a:solidFill>
                  <a:schemeClr val="dk2"/>
                </a:solidFill>
                <a:latin typeface="Montserrat"/>
                <a:ea typeface="Montserrat"/>
                <a:cs typeface="Montserrat"/>
                <a:sym typeface="Montserrat"/>
              </a:defRPr>
            </a:lvl6pPr>
            <a:lvl7pPr lvl="6" rtl="0">
              <a:spcBef>
                <a:spcPts val="0"/>
              </a:spcBef>
              <a:spcAft>
                <a:spcPts val="0"/>
              </a:spcAft>
              <a:buNone/>
              <a:defRPr sz="1600">
                <a:solidFill>
                  <a:schemeClr val="dk2"/>
                </a:solidFill>
                <a:latin typeface="Montserrat"/>
                <a:ea typeface="Montserrat"/>
                <a:cs typeface="Montserrat"/>
                <a:sym typeface="Montserrat"/>
              </a:defRPr>
            </a:lvl7pPr>
            <a:lvl8pPr lvl="7" rtl="0">
              <a:spcBef>
                <a:spcPts val="0"/>
              </a:spcBef>
              <a:spcAft>
                <a:spcPts val="0"/>
              </a:spcAft>
              <a:buNone/>
              <a:defRPr sz="1600">
                <a:solidFill>
                  <a:schemeClr val="dk2"/>
                </a:solidFill>
                <a:latin typeface="Montserrat"/>
                <a:ea typeface="Montserrat"/>
                <a:cs typeface="Montserrat"/>
                <a:sym typeface="Montserrat"/>
              </a:defRPr>
            </a:lvl8pPr>
            <a:lvl9pPr lvl="8" rtl="0">
              <a:spcBef>
                <a:spcPts val="0"/>
              </a:spcBef>
              <a:spcAft>
                <a:spcPts val="0"/>
              </a:spcAft>
              <a:buNone/>
              <a:defRPr sz="1600">
                <a:solidFill>
                  <a:schemeClr val="dk2"/>
                </a:solidFill>
                <a:latin typeface="Montserrat"/>
                <a:ea typeface="Montserrat"/>
                <a:cs typeface="Montserrat"/>
                <a:sym typeface="Montserrat"/>
              </a:defRPr>
            </a:lvl9pPr>
          </a:lstStyle>
          <a:p/>
        </p:txBody>
      </p:sp>
      <p:sp>
        <p:nvSpPr>
          <p:cNvPr id="111" name="Google Shape;111;p19"/>
          <p:cNvSpPr/>
          <p:nvPr/>
        </p:nvSpPr>
        <p:spPr>
          <a:xfrm>
            <a:off x="8552100" y="2810896"/>
            <a:ext cx="3147300" cy="11751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fr-FR" sz="4800">
                <a:solidFill>
                  <a:schemeClr val="lt1"/>
                </a:solidFill>
                <a:latin typeface="Montserrat"/>
                <a:ea typeface="Montserrat"/>
                <a:cs typeface="Montserrat"/>
                <a:sym typeface="Montserrat"/>
              </a:rPr>
              <a:t>4,000</a:t>
            </a:r>
            <a:r>
              <a:rPr lang="fr-FR" sz="4800">
                <a:solidFill>
                  <a:schemeClr val="lt1"/>
                </a:solidFill>
                <a:latin typeface="Montserrat"/>
                <a:ea typeface="Montserrat"/>
                <a:cs typeface="Montserrat"/>
                <a:sym typeface="Montserrat"/>
              </a:rPr>
              <a:t> </a:t>
            </a:r>
            <a:endParaRPr sz="4800">
              <a:solidFill>
                <a:schemeClr val="lt1"/>
              </a:solidFill>
              <a:latin typeface="Montserrat"/>
              <a:ea typeface="Montserrat"/>
              <a:cs typeface="Montserrat"/>
              <a:sym typeface="Montserrat"/>
            </a:endParaRPr>
          </a:p>
          <a:p>
            <a:pPr indent="0" lvl="0" marL="0" rtl="0" algn="ctr">
              <a:spcBef>
                <a:spcPts val="0"/>
              </a:spcBef>
              <a:spcAft>
                <a:spcPts val="0"/>
              </a:spcAft>
              <a:buClr>
                <a:schemeClr val="lt2"/>
              </a:buClr>
              <a:buSzPts val="1500"/>
              <a:buFont typeface="Arial"/>
              <a:buNone/>
            </a:pPr>
            <a:r>
              <a:rPr lang="fr-FR" sz="1300">
                <a:solidFill>
                  <a:schemeClr val="lt1"/>
                </a:solidFill>
                <a:latin typeface="Montserrat Medium"/>
                <a:ea typeface="Montserrat Medium"/>
                <a:cs typeface="Montserrat Medium"/>
                <a:sym typeface="Montserrat Medium"/>
              </a:rPr>
              <a:t>Certifications targeted</a:t>
            </a:r>
            <a:br>
              <a:rPr lang="fr-FR" sz="1300">
                <a:solidFill>
                  <a:schemeClr val="lt1"/>
                </a:solidFill>
                <a:latin typeface="Montserrat Medium"/>
                <a:ea typeface="Montserrat Medium"/>
                <a:cs typeface="Montserrat Medium"/>
                <a:sym typeface="Montserrat Medium"/>
              </a:rPr>
            </a:br>
            <a:r>
              <a:rPr lang="fr-FR" sz="1300">
                <a:solidFill>
                  <a:schemeClr val="lt1"/>
                </a:solidFill>
                <a:latin typeface="Montserrat Medium"/>
                <a:ea typeface="Montserrat Medium"/>
                <a:cs typeface="Montserrat Medium"/>
                <a:sym typeface="Montserrat Medium"/>
              </a:rPr>
              <a:t>for 2019</a:t>
            </a:r>
            <a:endParaRPr sz="4000">
              <a:solidFill>
                <a:schemeClr val="lt1"/>
              </a:solidFill>
              <a:latin typeface="Montserrat Medium"/>
              <a:ea typeface="Montserrat Medium"/>
              <a:cs typeface="Montserrat Medium"/>
              <a:sym typeface="Montserrat Medium"/>
            </a:endParaRPr>
          </a:p>
        </p:txBody>
      </p:sp>
      <p:sp>
        <p:nvSpPr>
          <p:cNvPr id="112" name="Google Shape;112;p19"/>
          <p:cNvSpPr/>
          <p:nvPr/>
        </p:nvSpPr>
        <p:spPr>
          <a:xfrm>
            <a:off x="8550500" y="1235219"/>
            <a:ext cx="3148800" cy="11751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fr-FR" sz="4800">
                <a:solidFill>
                  <a:schemeClr val="lt1"/>
                </a:solidFill>
                <a:latin typeface="Montserrat"/>
                <a:ea typeface="Montserrat"/>
                <a:cs typeface="Montserrat"/>
                <a:sym typeface="Montserrat"/>
              </a:rPr>
              <a:t>75</a:t>
            </a:r>
            <a:r>
              <a:rPr b="1" lang="fr-FR" sz="4800">
                <a:solidFill>
                  <a:schemeClr val="lt1"/>
                </a:solidFill>
                <a:latin typeface="Montserrat"/>
                <a:ea typeface="Montserrat"/>
                <a:cs typeface="Montserrat"/>
                <a:sym typeface="Montserrat"/>
              </a:rPr>
              <a:t>%</a:t>
            </a:r>
            <a:r>
              <a:rPr lang="fr-FR" sz="4800">
                <a:solidFill>
                  <a:schemeClr val="lt1"/>
                </a:solidFill>
                <a:latin typeface="Montserrat"/>
                <a:ea typeface="Montserrat"/>
                <a:cs typeface="Montserrat"/>
                <a:sym typeface="Montserrat"/>
              </a:rPr>
              <a:t> </a:t>
            </a:r>
            <a:endParaRPr sz="4800">
              <a:solidFill>
                <a:schemeClr val="lt1"/>
              </a:solidFill>
              <a:latin typeface="Montserrat"/>
              <a:ea typeface="Montserrat"/>
              <a:cs typeface="Montserrat"/>
              <a:sym typeface="Montserrat"/>
            </a:endParaRPr>
          </a:p>
          <a:p>
            <a:pPr indent="0" lvl="0" marL="0" rtl="0" algn="ctr">
              <a:spcBef>
                <a:spcPts val="0"/>
              </a:spcBef>
              <a:spcAft>
                <a:spcPts val="0"/>
              </a:spcAft>
              <a:buNone/>
            </a:pPr>
            <a:r>
              <a:rPr lang="fr-FR" sz="1300">
                <a:solidFill>
                  <a:schemeClr val="lt1"/>
                </a:solidFill>
                <a:latin typeface="Montserrat Medium"/>
                <a:ea typeface="Montserrat Medium"/>
                <a:cs typeface="Montserrat Medium"/>
                <a:sym typeface="Montserrat Medium"/>
              </a:rPr>
              <a:t>of our projects are Digital</a:t>
            </a:r>
            <a:endParaRPr sz="1300">
              <a:solidFill>
                <a:schemeClr val="lt1"/>
              </a:solidFill>
              <a:highlight>
                <a:srgbClr val="4A86E8"/>
              </a:highlight>
              <a:latin typeface="Montserrat Medium"/>
              <a:ea typeface="Montserrat Medium"/>
              <a:cs typeface="Montserrat Medium"/>
              <a:sym typeface="Montserrat Medium"/>
            </a:endParaRPr>
          </a:p>
        </p:txBody>
      </p:sp>
      <p:sp>
        <p:nvSpPr>
          <p:cNvPr id="113" name="Google Shape;113;p19"/>
          <p:cNvSpPr txBox="1"/>
          <p:nvPr/>
        </p:nvSpPr>
        <p:spPr>
          <a:xfrm>
            <a:off x="8550501" y="4344084"/>
            <a:ext cx="3148800" cy="611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fr-FR" sz="4000">
                <a:solidFill>
                  <a:schemeClr val="lt1"/>
                </a:solidFill>
                <a:latin typeface="Montserrat"/>
                <a:ea typeface="Montserrat"/>
                <a:cs typeface="Montserrat"/>
                <a:sym typeface="Montserrat"/>
              </a:rPr>
              <a:t>glassdoor</a:t>
            </a:r>
            <a:endParaRPr b="1" sz="3500">
              <a:solidFill>
                <a:schemeClr val="lt1"/>
              </a:solidFill>
              <a:latin typeface="Verdana"/>
              <a:ea typeface="Verdana"/>
              <a:cs typeface="Verdana"/>
              <a:sym typeface="Verdana"/>
            </a:endParaRPr>
          </a:p>
        </p:txBody>
      </p:sp>
      <p:sp>
        <p:nvSpPr>
          <p:cNvPr id="114" name="Google Shape;114;p19"/>
          <p:cNvSpPr txBox="1"/>
          <p:nvPr/>
        </p:nvSpPr>
        <p:spPr>
          <a:xfrm>
            <a:off x="9222449" y="4942855"/>
            <a:ext cx="512700" cy="279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fr-FR" sz="2300">
                <a:solidFill>
                  <a:schemeClr val="lt1"/>
                </a:solidFill>
                <a:latin typeface="Montserrat Medium"/>
                <a:ea typeface="Montserrat Medium"/>
                <a:cs typeface="Montserrat Medium"/>
                <a:sym typeface="Montserrat Medium"/>
              </a:rPr>
              <a:t>4,1</a:t>
            </a:r>
            <a:endParaRPr sz="2300">
              <a:solidFill>
                <a:schemeClr val="lt1"/>
              </a:solidFill>
              <a:latin typeface="Montserrat Medium"/>
              <a:ea typeface="Montserrat Medium"/>
              <a:cs typeface="Montserrat Medium"/>
              <a:sym typeface="Montserrat Medium"/>
            </a:endParaRPr>
          </a:p>
        </p:txBody>
      </p:sp>
      <p:grpSp>
        <p:nvGrpSpPr>
          <p:cNvPr id="115" name="Google Shape;115;p19"/>
          <p:cNvGrpSpPr/>
          <p:nvPr/>
        </p:nvGrpSpPr>
        <p:grpSpPr>
          <a:xfrm>
            <a:off x="9826570" y="5009529"/>
            <a:ext cx="212395" cy="212395"/>
            <a:chOff x="7370112" y="3757241"/>
            <a:chExt cx="159300" cy="159300"/>
          </a:xfrm>
        </p:grpSpPr>
        <p:sp>
          <p:nvSpPr>
            <p:cNvPr id="116" name="Google Shape;116;p19"/>
            <p:cNvSpPr/>
            <p:nvPr/>
          </p:nvSpPr>
          <p:spPr>
            <a:xfrm>
              <a:off x="7370112" y="3757241"/>
              <a:ext cx="159300" cy="159300"/>
            </a:xfrm>
            <a:prstGeom prst="roundRect">
              <a:avLst>
                <a:gd fmla="val 8380" name="adj"/>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19"/>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 name="Google Shape;118;p19"/>
          <p:cNvGrpSpPr/>
          <p:nvPr/>
        </p:nvGrpSpPr>
        <p:grpSpPr>
          <a:xfrm>
            <a:off x="10130537" y="5009529"/>
            <a:ext cx="212395" cy="212395"/>
            <a:chOff x="7370112" y="3757241"/>
            <a:chExt cx="159300" cy="159300"/>
          </a:xfrm>
        </p:grpSpPr>
        <p:sp>
          <p:nvSpPr>
            <p:cNvPr id="119" name="Google Shape;119;p19"/>
            <p:cNvSpPr/>
            <p:nvPr/>
          </p:nvSpPr>
          <p:spPr>
            <a:xfrm>
              <a:off x="7370112" y="3757241"/>
              <a:ext cx="159300" cy="159300"/>
            </a:xfrm>
            <a:prstGeom prst="roundRect">
              <a:avLst>
                <a:gd fmla="val 8380" name="adj"/>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19"/>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1" name="Google Shape;121;p19"/>
          <p:cNvGrpSpPr/>
          <p:nvPr/>
        </p:nvGrpSpPr>
        <p:grpSpPr>
          <a:xfrm>
            <a:off x="10434503" y="5009529"/>
            <a:ext cx="212395" cy="212395"/>
            <a:chOff x="7370112" y="3757241"/>
            <a:chExt cx="159300" cy="159300"/>
          </a:xfrm>
        </p:grpSpPr>
        <p:sp>
          <p:nvSpPr>
            <p:cNvPr id="122" name="Google Shape;122;p19"/>
            <p:cNvSpPr/>
            <p:nvPr/>
          </p:nvSpPr>
          <p:spPr>
            <a:xfrm>
              <a:off x="7370112" y="3757241"/>
              <a:ext cx="159300" cy="159300"/>
            </a:xfrm>
            <a:prstGeom prst="roundRect">
              <a:avLst>
                <a:gd fmla="val 8380" name="adj"/>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19"/>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4" name="Google Shape;124;p19"/>
          <p:cNvGrpSpPr/>
          <p:nvPr/>
        </p:nvGrpSpPr>
        <p:grpSpPr>
          <a:xfrm>
            <a:off x="10738470" y="5009529"/>
            <a:ext cx="212395" cy="212395"/>
            <a:chOff x="7370112" y="3757241"/>
            <a:chExt cx="159300" cy="159300"/>
          </a:xfrm>
        </p:grpSpPr>
        <p:sp>
          <p:nvSpPr>
            <p:cNvPr id="125" name="Google Shape;125;p19"/>
            <p:cNvSpPr/>
            <p:nvPr/>
          </p:nvSpPr>
          <p:spPr>
            <a:xfrm>
              <a:off x="7370112" y="3757241"/>
              <a:ext cx="159300" cy="159300"/>
            </a:xfrm>
            <a:prstGeom prst="roundRect">
              <a:avLst>
                <a:gd fmla="val 8380" name="adj"/>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 name="Google Shape;126;p19"/>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7" name="Google Shape;127;p19"/>
          <p:cNvSpPr/>
          <p:nvPr/>
        </p:nvSpPr>
        <p:spPr>
          <a:xfrm>
            <a:off x="11042682" y="5009654"/>
            <a:ext cx="212400" cy="212400"/>
          </a:xfrm>
          <a:prstGeom prst="roundRect">
            <a:avLst>
              <a:gd fmla="val 8380" name="adj"/>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p19"/>
          <p:cNvSpPr/>
          <p:nvPr/>
        </p:nvSpPr>
        <p:spPr>
          <a:xfrm>
            <a:off x="11076882" y="5047455"/>
            <a:ext cx="144000" cy="136800"/>
          </a:xfrm>
          <a:prstGeom prst="star5">
            <a:avLst>
              <a:gd fmla="val 19098" name="adj"/>
              <a:gd fmla="val 105146" name="hf"/>
              <a:gd fmla="val 110557" name="vf"/>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 name="Google Shape;129;p19"/>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130" name="Google Shape;130;p19"/>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92">
          <p15:clr>
            <a:srgbClr val="FA7B17"/>
          </p15:clr>
        </p15:guide>
        <p15:guide id="2" pos="3840">
          <p15:clr>
            <a:srgbClr val="FA7B17"/>
          </p15:clr>
        </p15:guide>
        <p15:guide id="3" pos="7238">
          <p15:clr>
            <a:srgbClr val="FA7B17"/>
          </p15:clr>
        </p15:guide>
        <p15:guide id="4" pos="451">
          <p15:clr>
            <a:srgbClr val="FA7B17"/>
          </p15:clr>
        </p15:guide>
        <p15:guide id="5" orient="horz" pos="3840">
          <p15:clr>
            <a:srgbClr val="FA7B17"/>
          </p15:clr>
        </p15:guide>
        <p15:guide id="6" orient="horz" pos="1361">
          <p15:clr>
            <a:srgbClr val="FA7B17"/>
          </p15:clr>
        </p15:guide>
        <p15:guide id="7" orient="horz" pos="2997">
          <p15:clr>
            <a:srgbClr val="FA7B17"/>
          </p15:clr>
        </p15:guide>
        <p15:guide id="8" orient="horz"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131" name="Shape 131"/>
        <p:cNvGrpSpPr/>
        <p:nvPr/>
      </p:nvGrpSpPr>
      <p:grpSpPr>
        <a:xfrm>
          <a:off x="0" y="0"/>
          <a:ext cx="0" cy="0"/>
          <a:chOff x="0" y="0"/>
          <a:chExt cx="0" cy="0"/>
        </a:xfrm>
      </p:grpSpPr>
      <p:sp>
        <p:nvSpPr>
          <p:cNvPr id="132" name="Google Shape;132;p20"/>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pic>
        <p:nvPicPr>
          <p:cNvPr id="133" name="Google Shape;133;p20"/>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134" name="Shape 134"/>
        <p:cNvGrpSpPr/>
        <p:nvPr/>
      </p:nvGrpSpPr>
      <p:grpSpPr>
        <a:xfrm>
          <a:off x="0" y="0"/>
          <a:ext cx="0" cy="0"/>
          <a:chOff x="0" y="0"/>
          <a:chExt cx="0" cy="0"/>
        </a:xfrm>
      </p:grpSpPr>
      <p:pic>
        <p:nvPicPr>
          <p:cNvPr id="135" name="Google Shape;135;p21"/>
          <p:cNvPicPr preferRelativeResize="0"/>
          <p:nvPr/>
        </p:nvPicPr>
        <p:blipFill rotWithShape="1">
          <a:blip r:embed="rId2">
            <a:alphaModFix/>
          </a:blip>
          <a:srcRect b="15725" l="0" r="0" t="0"/>
          <a:stretch/>
        </p:blipFill>
        <p:spPr>
          <a:xfrm>
            <a:off x="0" y="1"/>
            <a:ext cx="12192005" cy="6858003"/>
          </a:xfrm>
          <a:prstGeom prst="rect">
            <a:avLst/>
          </a:prstGeom>
          <a:noFill/>
          <a:ln>
            <a:noFill/>
          </a:ln>
        </p:spPr>
      </p:pic>
      <p:sp>
        <p:nvSpPr>
          <p:cNvPr id="136" name="Google Shape;136;p21"/>
          <p:cNvSpPr txBox="1"/>
          <p:nvPr>
            <p:ph idx="12" type="sldNum"/>
          </p:nvPr>
        </p:nvSpPr>
        <p:spPr>
          <a:xfrm>
            <a:off x="11409033" y="6482100"/>
            <a:ext cx="782700" cy="1935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FR"/>
              <a:t>‹#›</a:t>
            </a:fld>
            <a:endParaRPr/>
          </a:p>
        </p:txBody>
      </p:sp>
      <p:sp>
        <p:nvSpPr>
          <p:cNvPr id="137" name="Google Shape;137;p21"/>
          <p:cNvSpPr txBox="1"/>
          <p:nvPr/>
        </p:nvSpPr>
        <p:spPr>
          <a:xfrm>
            <a:off x="782967" y="720000"/>
            <a:ext cx="10905900" cy="1014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FR" sz="6400">
                <a:solidFill>
                  <a:schemeClr val="lt1"/>
                </a:solidFill>
                <a:latin typeface="Montserrat"/>
                <a:ea typeface="Montserrat"/>
                <a:cs typeface="Montserrat"/>
                <a:sym typeface="Montserrat"/>
              </a:rPr>
              <a:t>thank</a:t>
            </a:r>
            <a:r>
              <a:rPr b="1" lang="fr-FR" sz="6400">
                <a:solidFill>
                  <a:schemeClr val="accent1"/>
                </a:solidFill>
                <a:latin typeface="Montserrat"/>
                <a:ea typeface="Montserrat"/>
                <a:cs typeface="Montserrat"/>
                <a:sym typeface="Montserrat"/>
              </a:rPr>
              <a:t> you.</a:t>
            </a:r>
            <a:endParaRPr b="1" sz="6400">
              <a:solidFill>
                <a:schemeClr val="accent1"/>
              </a:solidFill>
              <a:latin typeface="Montserrat"/>
              <a:ea typeface="Montserrat"/>
              <a:cs typeface="Montserrat"/>
              <a:sym typeface="Montserrat"/>
            </a:endParaRPr>
          </a:p>
        </p:txBody>
      </p:sp>
      <p:pic>
        <p:nvPicPr>
          <p:cNvPr id="138" name="Google Shape;138;p21"/>
          <p:cNvPicPr preferRelativeResize="0"/>
          <p:nvPr/>
        </p:nvPicPr>
        <p:blipFill rotWithShape="1">
          <a:blip r:embed="rId3">
            <a:alphaModFix/>
          </a:blip>
          <a:srcRect b="0" l="0" r="0" t="0"/>
          <a:stretch/>
        </p:blipFill>
        <p:spPr>
          <a:xfrm>
            <a:off x="8844736" y="5721550"/>
            <a:ext cx="2564299" cy="760567"/>
          </a:xfrm>
          <a:prstGeom prst="rect">
            <a:avLst/>
          </a:prstGeom>
          <a:noFill/>
          <a:ln>
            <a:noFill/>
          </a:ln>
        </p:spPr>
      </p:pic>
      <p:sp>
        <p:nvSpPr>
          <p:cNvPr id="139" name="Google Shape;139;p21"/>
          <p:cNvSpPr txBox="1"/>
          <p:nvPr/>
        </p:nvSpPr>
        <p:spPr>
          <a:xfrm>
            <a:off x="782967" y="1839700"/>
            <a:ext cx="6096000" cy="399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lt2"/>
              </a:buClr>
              <a:buSzPts val="1500"/>
              <a:buFont typeface="Arial"/>
              <a:buNone/>
            </a:pPr>
            <a:r>
              <a:rPr b="1" lang="fr-FR" sz="1900">
                <a:solidFill>
                  <a:srgbClr val="FFFFFF"/>
                </a:solidFill>
                <a:latin typeface="Montserrat"/>
                <a:ea typeface="Montserrat"/>
                <a:cs typeface="Montserrat"/>
                <a:sym typeface="Montserrat"/>
              </a:rPr>
              <a:t>#TechforPeople.</a:t>
            </a:r>
            <a:endParaRPr b="1" sz="1900">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49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140" name="Shape 140"/>
        <p:cNvGrpSpPr/>
        <p:nvPr/>
      </p:nvGrpSpPr>
      <p:grpSpPr>
        <a:xfrm>
          <a:off x="0" y="0"/>
          <a:ext cx="0" cy="0"/>
          <a:chOff x="0" y="0"/>
          <a:chExt cx="0" cy="0"/>
        </a:xfrm>
      </p:grpSpPr>
      <p:sp>
        <p:nvSpPr>
          <p:cNvPr id="141" name="Google Shape;141;p22"/>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FR"/>
              <a:t>‹#›</a:t>
            </a:fld>
            <a:endParaRPr/>
          </a:p>
        </p:txBody>
      </p:sp>
      <p:pic>
        <p:nvPicPr>
          <p:cNvPr id="142" name="Google Shape;142;p22"/>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age de garde">
  <p:cSld name="4_Page de garde">
    <p:spTree>
      <p:nvGrpSpPr>
        <p:cNvPr id="24" name="Shape 24"/>
        <p:cNvGrpSpPr/>
        <p:nvPr/>
      </p:nvGrpSpPr>
      <p:grpSpPr>
        <a:xfrm>
          <a:off x="0" y="0"/>
          <a:ext cx="0" cy="0"/>
          <a:chOff x="0" y="0"/>
          <a:chExt cx="0" cy="0"/>
        </a:xfrm>
      </p:grpSpPr>
      <p:sp>
        <p:nvSpPr>
          <p:cNvPr id="25" name="Google Shape;25;p3"/>
          <p:cNvSpPr/>
          <p:nvPr/>
        </p:nvSpPr>
        <p:spPr>
          <a:xfrm>
            <a:off x="0" y="1"/>
            <a:ext cx="12192000" cy="56160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67" u="none" cap="none" strike="noStrike">
              <a:solidFill>
                <a:schemeClr val="dk2"/>
              </a:solidFill>
              <a:latin typeface="Arial"/>
              <a:ea typeface="Arial"/>
              <a:cs typeface="Arial"/>
              <a:sym typeface="Arial"/>
            </a:endParaRPr>
          </a:p>
        </p:txBody>
      </p:sp>
      <p:sp>
        <p:nvSpPr>
          <p:cNvPr id="26" name="Google Shape;26;p3"/>
          <p:cNvSpPr/>
          <p:nvPr/>
        </p:nvSpPr>
        <p:spPr>
          <a:xfrm>
            <a:off x="8496265" y="5733256"/>
            <a:ext cx="3695735" cy="1124744"/>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Verdana"/>
              <a:ea typeface="Verdana"/>
              <a:cs typeface="Verdana"/>
              <a:sym typeface="Verdana"/>
            </a:endParaRPr>
          </a:p>
        </p:txBody>
      </p:sp>
      <p:sp>
        <p:nvSpPr>
          <p:cNvPr id="27" name="Google Shape;27;p3"/>
          <p:cNvSpPr txBox="1"/>
          <p:nvPr>
            <p:ph type="ctrTitle"/>
          </p:nvPr>
        </p:nvSpPr>
        <p:spPr>
          <a:xfrm>
            <a:off x="1224919" y="2280380"/>
            <a:ext cx="8625733" cy="800789"/>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lt1"/>
              </a:buClr>
              <a:buSzPts val="2800"/>
              <a:buFont typeface="Verdana"/>
              <a:buNone/>
              <a:defRPr b="1" i="0" sz="3733" u="none" cap="none" strike="noStrike">
                <a:solidFill>
                  <a:schemeClr val="lt1"/>
                </a:solidFill>
                <a:latin typeface="Verdana"/>
                <a:ea typeface="Verdana"/>
                <a:cs typeface="Verdana"/>
                <a:sym typeface="Verdana"/>
              </a:defRPr>
            </a:lvl1pPr>
            <a:lvl2pPr lvl="1"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800"/>
              <a:buFont typeface="Arial"/>
              <a:buNone/>
              <a:defRPr b="0" i="0" sz="2400" u="none" cap="none" strike="noStrike">
                <a:solidFill>
                  <a:srgbClr val="000000"/>
                </a:solidFill>
                <a:latin typeface="Arial"/>
                <a:ea typeface="Arial"/>
                <a:cs typeface="Arial"/>
                <a:sym typeface="Arial"/>
              </a:defRPr>
            </a:lvl9pPr>
          </a:lstStyle>
          <a:p/>
        </p:txBody>
      </p:sp>
      <p:sp>
        <p:nvSpPr>
          <p:cNvPr id="28" name="Google Shape;28;p3"/>
          <p:cNvSpPr txBox="1"/>
          <p:nvPr>
            <p:ph idx="10" type="dt"/>
          </p:nvPr>
        </p:nvSpPr>
        <p:spPr>
          <a:xfrm>
            <a:off x="0" y="6646333"/>
            <a:ext cx="624416" cy="211667"/>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lt1"/>
              </a:buClr>
              <a:buSzPts val="100"/>
              <a:buFont typeface="Verdana"/>
              <a:buNone/>
              <a:defRPr b="0" i="0" sz="133" u="none" cap="none" strike="noStrike">
                <a:solidFill>
                  <a:schemeClr val="lt1"/>
                </a:solidFill>
                <a:latin typeface="Verdana"/>
                <a:ea typeface="Verdana"/>
                <a:cs typeface="Verdana"/>
                <a:sym typeface="Verdana"/>
              </a:defRPr>
            </a:lvl1pPr>
            <a:lvl2pPr lvl="1"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2pPr>
            <a:lvl3pPr lvl="2"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3pPr>
            <a:lvl4pPr lvl="3"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4pPr>
            <a:lvl5pPr lvl="4"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5pPr>
            <a:lvl6pPr lvl="5"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6pPr>
            <a:lvl7pPr lvl="6"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7pPr>
            <a:lvl8pPr lvl="7"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8pPr>
            <a:lvl9pPr lvl="8" marR="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9pPr>
          </a:lstStyle>
          <a:p/>
        </p:txBody>
      </p:sp>
      <p:pic>
        <p:nvPicPr>
          <p:cNvPr id="29" name="Google Shape;29;p3"/>
          <p:cNvPicPr preferRelativeResize="0"/>
          <p:nvPr/>
        </p:nvPicPr>
        <p:blipFill rotWithShape="1">
          <a:blip r:embed="rId2">
            <a:alphaModFix/>
          </a:blip>
          <a:srcRect b="0" l="0" r="0" t="0"/>
          <a:stretch/>
        </p:blipFill>
        <p:spPr>
          <a:xfrm>
            <a:off x="454925" y="5780520"/>
            <a:ext cx="2520464" cy="912437"/>
          </a:xfrm>
          <a:prstGeom prst="rect">
            <a:avLst/>
          </a:prstGeom>
          <a:noFill/>
          <a:ln>
            <a:noFill/>
          </a:ln>
        </p:spPr>
      </p:pic>
      <p:pic>
        <p:nvPicPr>
          <p:cNvPr id="30" name="Google Shape;30;p3"/>
          <p:cNvPicPr preferRelativeResize="0"/>
          <p:nvPr/>
        </p:nvPicPr>
        <p:blipFill rotWithShape="1">
          <a:blip r:embed="rId3">
            <a:alphaModFix/>
          </a:blip>
          <a:srcRect b="0" l="0" r="0" t="0"/>
          <a:stretch/>
        </p:blipFill>
        <p:spPr>
          <a:xfrm>
            <a:off x="8916538" y="5915870"/>
            <a:ext cx="2839783" cy="643285"/>
          </a:xfrm>
          <a:prstGeom prst="rect">
            <a:avLst/>
          </a:prstGeom>
          <a:noFill/>
          <a:ln>
            <a:noFill/>
          </a:ln>
        </p:spPr>
      </p:pic>
      <p:sp>
        <p:nvSpPr>
          <p:cNvPr id="31" name="Google Shape;31;p3"/>
          <p:cNvSpPr txBox="1"/>
          <p:nvPr>
            <p:ph idx="1" type="body"/>
          </p:nvPr>
        </p:nvSpPr>
        <p:spPr>
          <a:xfrm>
            <a:off x="1224919" y="3053285"/>
            <a:ext cx="6276548" cy="1295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dk2"/>
              </a:buClr>
              <a:buSzPts val="1700"/>
              <a:buFont typeface="Arial"/>
              <a:buNone/>
              <a:defRPr b="0" i="0" sz="2267" u="none" cap="none" strike="noStrike">
                <a:solidFill>
                  <a:schemeClr val="lt1"/>
                </a:solidFill>
                <a:latin typeface="Verdana"/>
                <a:ea typeface="Verdana"/>
                <a:cs typeface="Verdana"/>
                <a:sym typeface="Verdana"/>
              </a:defRPr>
            </a:lvl1pPr>
            <a:lvl2pPr indent="-228600" lvl="1" marL="914400" marR="0" algn="l">
              <a:lnSpc>
                <a:spcPct val="100000"/>
              </a:lnSpc>
              <a:spcBef>
                <a:spcPts val="400"/>
              </a:spcBef>
              <a:spcAft>
                <a:spcPts val="0"/>
              </a:spcAft>
              <a:buClr>
                <a:schemeClr val="dk2"/>
              </a:buClr>
              <a:buSzPts val="1700"/>
              <a:buFont typeface="Arial"/>
              <a:buNone/>
              <a:defRPr b="0" i="0" sz="2267" u="none" cap="none" strike="noStrike">
                <a:solidFill>
                  <a:schemeClr val="lt1"/>
                </a:solidFill>
                <a:latin typeface="Verdana"/>
                <a:ea typeface="Verdana"/>
                <a:cs typeface="Verdana"/>
                <a:sym typeface="Verdana"/>
              </a:defRPr>
            </a:lvl2pPr>
            <a:lvl3pPr indent="-304800" lvl="2" marL="1371600" marR="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3pPr>
            <a:lvl4pPr indent="-304800" lvl="3" marL="1828800" marR="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4pPr>
            <a:lvl5pPr indent="-304800" lvl="4" marL="2286000" marR="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2">
            <a:alphaModFix/>
          </a:blip>
          <a:stretch>
            <a:fillRect/>
          </a:stretch>
        </p:blipFill>
        <p:spPr>
          <a:xfrm>
            <a:off x="1321216" y="0"/>
            <a:ext cx="9549565" cy="5349567"/>
          </a:xfrm>
          <a:prstGeom prst="rect">
            <a:avLst/>
          </a:prstGeom>
          <a:noFill/>
          <a:ln>
            <a:noFill/>
          </a:ln>
        </p:spPr>
      </p:pic>
      <p:sp>
        <p:nvSpPr>
          <p:cNvPr id="145" name="Google Shape;145;p23"/>
          <p:cNvSpPr txBox="1"/>
          <p:nvPr>
            <p:ph idx="12" type="sldNum"/>
          </p:nvPr>
        </p:nvSpPr>
        <p:spPr>
          <a:xfrm>
            <a:off x="11409033" y="6482100"/>
            <a:ext cx="782700" cy="1935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FR"/>
              <a:t>‹#›</a:t>
            </a:fld>
            <a:endParaRPr/>
          </a:p>
        </p:txBody>
      </p:sp>
      <p:pic>
        <p:nvPicPr>
          <p:cNvPr id="146" name="Google Shape;146;p23"/>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2">
            <a:alphaModFix/>
          </a:blip>
          <a:srcRect b="0" l="0" r="0" t="0"/>
          <a:stretch/>
        </p:blipFill>
        <p:spPr>
          <a:xfrm>
            <a:off x="1321216" y="0"/>
            <a:ext cx="9549565" cy="5349567"/>
          </a:xfrm>
          <a:prstGeom prst="rect">
            <a:avLst/>
          </a:prstGeom>
          <a:noFill/>
          <a:ln>
            <a:noFill/>
          </a:ln>
        </p:spPr>
      </p:pic>
      <p:sp>
        <p:nvSpPr>
          <p:cNvPr id="149" name="Google Shape;149;p24"/>
          <p:cNvSpPr txBox="1"/>
          <p:nvPr>
            <p:ph idx="12" type="sldNum"/>
          </p:nvPr>
        </p:nvSpPr>
        <p:spPr>
          <a:xfrm>
            <a:off x="11409033" y="6482100"/>
            <a:ext cx="782700" cy="193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pic>
        <p:nvPicPr>
          <p:cNvPr id="150" name="Google Shape;150;p24"/>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151" name="Shape 151"/>
        <p:cNvGrpSpPr/>
        <p:nvPr/>
      </p:nvGrpSpPr>
      <p:grpSpPr>
        <a:xfrm>
          <a:off x="0" y="0"/>
          <a:ext cx="0" cy="0"/>
          <a:chOff x="0" y="0"/>
          <a:chExt cx="0" cy="0"/>
        </a:xfrm>
      </p:grpSpPr>
      <p:sp>
        <p:nvSpPr>
          <p:cNvPr id="152" name="Google Shape;152;p25"/>
          <p:cNvSpPr/>
          <p:nvPr/>
        </p:nvSpPr>
        <p:spPr>
          <a:xfrm>
            <a:off x="0" y="0"/>
            <a:ext cx="61128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p25"/>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pic>
        <p:nvPicPr>
          <p:cNvPr id="154" name="Google Shape;154;p25"/>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155" name="Shape 155"/>
        <p:cNvGrpSpPr/>
        <p:nvPr/>
      </p:nvGrpSpPr>
      <p:grpSpPr>
        <a:xfrm>
          <a:off x="0" y="0"/>
          <a:ext cx="0" cy="0"/>
          <a:chOff x="0" y="0"/>
          <a:chExt cx="0" cy="0"/>
        </a:xfrm>
      </p:grpSpPr>
      <p:sp>
        <p:nvSpPr>
          <p:cNvPr id="156" name="Google Shape;156;p26"/>
          <p:cNvSpPr/>
          <p:nvPr/>
        </p:nvSpPr>
        <p:spPr>
          <a:xfrm>
            <a:off x="0" y="0"/>
            <a:ext cx="61128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26"/>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FR"/>
              <a:t>‹#›</a:t>
            </a:fld>
            <a:endParaRPr/>
          </a:p>
        </p:txBody>
      </p:sp>
      <p:pic>
        <p:nvPicPr>
          <p:cNvPr id="158" name="Google Shape;158;p26"/>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159" name="Shape 159"/>
        <p:cNvGrpSpPr/>
        <p:nvPr/>
      </p:nvGrpSpPr>
      <p:grpSpPr>
        <a:xfrm>
          <a:off x="0" y="0"/>
          <a:ext cx="0" cy="0"/>
          <a:chOff x="0" y="0"/>
          <a:chExt cx="0" cy="0"/>
        </a:xfrm>
      </p:grpSpPr>
      <p:sp>
        <p:nvSpPr>
          <p:cNvPr id="160" name="Google Shape;160;p27"/>
          <p:cNvSpPr/>
          <p:nvPr/>
        </p:nvSpPr>
        <p:spPr>
          <a:xfrm>
            <a:off x="6079200" y="1565800"/>
            <a:ext cx="6112800" cy="52923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27"/>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pic>
        <p:nvPicPr>
          <p:cNvPr id="162" name="Google Shape;162;p27"/>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pic>
        <p:nvPicPr>
          <p:cNvPr id="163" name="Google Shape;163;p27"/>
          <p:cNvPicPr preferRelativeResize="0"/>
          <p:nvPr/>
        </p:nvPicPr>
        <p:blipFill rotWithShape="1">
          <a:blip r:embed="rId3">
            <a:alphaModFix/>
          </a:blip>
          <a:srcRect b="89" l="0" r="0" t="79"/>
          <a:stretch/>
        </p:blipFill>
        <p:spPr>
          <a:xfrm>
            <a:off x="9453084" y="601451"/>
            <a:ext cx="1955938" cy="1952712"/>
          </a:xfrm>
          <a:prstGeom prst="rect">
            <a:avLst/>
          </a:prstGeom>
          <a:noFill/>
          <a:ln>
            <a:noFill/>
          </a:ln>
        </p:spPr>
      </p:pic>
      <p:pic>
        <p:nvPicPr>
          <p:cNvPr id="164" name="Google Shape;164;p27"/>
          <p:cNvPicPr preferRelativeResize="0"/>
          <p:nvPr/>
        </p:nvPicPr>
        <p:blipFill rotWithShape="1">
          <a:blip r:embed="rId4">
            <a:alphaModFix/>
          </a:blip>
          <a:srcRect b="25166" l="14788" r="10372" t="0"/>
          <a:stretch/>
        </p:blipFill>
        <p:spPr>
          <a:xfrm>
            <a:off x="9567253" y="714008"/>
            <a:ext cx="1727700" cy="1727700"/>
          </a:xfrm>
          <a:prstGeom prst="ellipse">
            <a:avLst/>
          </a:prstGeom>
          <a:noFill/>
          <a:ln>
            <a:noFill/>
          </a:ln>
        </p:spPr>
      </p:pic>
      <p:sp>
        <p:nvSpPr>
          <p:cNvPr id="165" name="Google Shape;165;p27"/>
          <p:cNvSpPr/>
          <p:nvPr/>
        </p:nvSpPr>
        <p:spPr>
          <a:xfrm>
            <a:off x="5588800" y="2423367"/>
            <a:ext cx="1014300" cy="10143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27"/>
          <p:cNvSpPr/>
          <p:nvPr/>
        </p:nvSpPr>
        <p:spPr>
          <a:xfrm>
            <a:off x="0" y="1565800"/>
            <a:ext cx="6090000" cy="5292300"/>
          </a:xfrm>
          <a:prstGeom prst="rect">
            <a:avLst/>
          </a:prstGeom>
          <a:solidFill>
            <a:srgbClr val="5AB89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167" name="Shape 167"/>
        <p:cNvGrpSpPr/>
        <p:nvPr/>
      </p:nvGrpSpPr>
      <p:grpSpPr>
        <a:xfrm>
          <a:off x="0" y="0"/>
          <a:ext cx="0" cy="0"/>
          <a:chOff x="0" y="0"/>
          <a:chExt cx="0" cy="0"/>
        </a:xfrm>
      </p:grpSpPr>
      <p:sp>
        <p:nvSpPr>
          <p:cNvPr id="168" name="Google Shape;168;p28"/>
          <p:cNvSpPr/>
          <p:nvPr/>
        </p:nvSpPr>
        <p:spPr>
          <a:xfrm>
            <a:off x="6246697" y="1618800"/>
            <a:ext cx="1984800" cy="5235600"/>
          </a:xfrm>
          <a:prstGeom prst="rect">
            <a:avLst/>
          </a:prstGeom>
          <a:solidFill>
            <a:srgbClr val="F4C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69" name="Google Shape;169;p28"/>
          <p:cNvPicPr preferRelativeResize="0"/>
          <p:nvPr/>
        </p:nvPicPr>
        <p:blipFill rotWithShape="1">
          <a:blip r:embed="rId2">
            <a:alphaModFix/>
          </a:blip>
          <a:srcRect b="22773" l="0" r="0" t="0"/>
          <a:stretch/>
        </p:blipFill>
        <p:spPr>
          <a:xfrm>
            <a:off x="8131033" y="1618804"/>
            <a:ext cx="4060969" cy="5239201"/>
          </a:xfrm>
          <a:prstGeom prst="rect">
            <a:avLst/>
          </a:prstGeom>
          <a:noFill/>
          <a:ln>
            <a:noFill/>
          </a:ln>
        </p:spPr>
      </p:pic>
      <p:pic>
        <p:nvPicPr>
          <p:cNvPr id="170" name="Google Shape;170;p28"/>
          <p:cNvPicPr preferRelativeResize="0"/>
          <p:nvPr/>
        </p:nvPicPr>
        <p:blipFill rotWithShape="1">
          <a:blip r:embed="rId3">
            <a:alphaModFix/>
          </a:blip>
          <a:srcRect b="22827" l="0" r="0" t="0"/>
          <a:stretch/>
        </p:blipFill>
        <p:spPr>
          <a:xfrm>
            <a:off x="4123521" y="1618800"/>
            <a:ext cx="4060969" cy="5235549"/>
          </a:xfrm>
          <a:prstGeom prst="rect">
            <a:avLst/>
          </a:prstGeom>
          <a:noFill/>
          <a:ln>
            <a:noFill/>
          </a:ln>
        </p:spPr>
      </p:pic>
      <p:pic>
        <p:nvPicPr>
          <p:cNvPr id="171" name="Google Shape;171;p28"/>
          <p:cNvPicPr preferRelativeResize="0"/>
          <p:nvPr/>
        </p:nvPicPr>
        <p:blipFill rotWithShape="1">
          <a:blip r:embed="rId4">
            <a:alphaModFix/>
          </a:blip>
          <a:srcRect b="22827" l="0" r="0" t="0"/>
          <a:stretch/>
        </p:blipFill>
        <p:spPr>
          <a:xfrm>
            <a:off x="0" y="1622460"/>
            <a:ext cx="4060969" cy="5235549"/>
          </a:xfrm>
          <a:prstGeom prst="rect">
            <a:avLst/>
          </a:prstGeom>
          <a:noFill/>
          <a:ln>
            <a:noFill/>
          </a:ln>
        </p:spPr>
      </p:pic>
      <p:sp>
        <p:nvSpPr>
          <p:cNvPr id="172" name="Google Shape;172;p28"/>
          <p:cNvSpPr txBox="1"/>
          <p:nvPr>
            <p:ph idx="12" type="sldNum"/>
          </p:nvPr>
        </p:nvSpPr>
        <p:spPr>
          <a:xfrm>
            <a:off x="11402145" y="6485948"/>
            <a:ext cx="774300" cy="191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sp>
        <p:nvSpPr>
          <p:cNvPr id="173" name="Google Shape;173;p28"/>
          <p:cNvSpPr txBox="1"/>
          <p:nvPr>
            <p:ph type="title"/>
          </p:nvPr>
        </p:nvSpPr>
        <p:spPr>
          <a:xfrm>
            <a:off x="699800" y="601467"/>
            <a:ext cx="10709100" cy="784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100">
                <a:solidFill>
                  <a:schemeClr val="accent1"/>
                </a:solidFill>
                <a:latin typeface="Montserrat"/>
                <a:ea typeface="Montserrat"/>
                <a:cs typeface="Montserrat"/>
                <a:sym typeface="Montserrat"/>
              </a:defRPr>
            </a:lvl1pPr>
            <a:lvl2pPr lvl="1" rtl="0">
              <a:spcBef>
                <a:spcPts val="0"/>
              </a:spcBef>
              <a:spcAft>
                <a:spcPts val="0"/>
              </a:spcAft>
              <a:buNone/>
              <a:defRPr b="1" sz="2100">
                <a:solidFill>
                  <a:schemeClr val="accent1"/>
                </a:solidFill>
                <a:latin typeface="Montserrat"/>
                <a:ea typeface="Montserrat"/>
                <a:cs typeface="Montserrat"/>
                <a:sym typeface="Montserrat"/>
              </a:defRPr>
            </a:lvl2pPr>
            <a:lvl3pPr lvl="2" rtl="0">
              <a:spcBef>
                <a:spcPts val="0"/>
              </a:spcBef>
              <a:spcAft>
                <a:spcPts val="0"/>
              </a:spcAft>
              <a:buNone/>
              <a:defRPr b="1" sz="2100">
                <a:solidFill>
                  <a:schemeClr val="accent1"/>
                </a:solidFill>
                <a:latin typeface="Montserrat"/>
                <a:ea typeface="Montserrat"/>
                <a:cs typeface="Montserrat"/>
                <a:sym typeface="Montserrat"/>
              </a:defRPr>
            </a:lvl3pPr>
            <a:lvl4pPr lvl="3" rtl="0">
              <a:spcBef>
                <a:spcPts val="0"/>
              </a:spcBef>
              <a:spcAft>
                <a:spcPts val="0"/>
              </a:spcAft>
              <a:buNone/>
              <a:defRPr b="1" sz="2100">
                <a:solidFill>
                  <a:schemeClr val="accent1"/>
                </a:solidFill>
                <a:latin typeface="Montserrat"/>
                <a:ea typeface="Montserrat"/>
                <a:cs typeface="Montserrat"/>
                <a:sym typeface="Montserrat"/>
              </a:defRPr>
            </a:lvl4pPr>
            <a:lvl5pPr lvl="4" rtl="0">
              <a:spcBef>
                <a:spcPts val="0"/>
              </a:spcBef>
              <a:spcAft>
                <a:spcPts val="0"/>
              </a:spcAft>
              <a:buNone/>
              <a:defRPr b="1" sz="2100">
                <a:solidFill>
                  <a:schemeClr val="accent1"/>
                </a:solidFill>
                <a:latin typeface="Montserrat"/>
                <a:ea typeface="Montserrat"/>
                <a:cs typeface="Montserrat"/>
                <a:sym typeface="Montserrat"/>
              </a:defRPr>
            </a:lvl5pPr>
            <a:lvl6pPr lvl="5" rtl="0">
              <a:spcBef>
                <a:spcPts val="0"/>
              </a:spcBef>
              <a:spcAft>
                <a:spcPts val="0"/>
              </a:spcAft>
              <a:buNone/>
              <a:defRPr b="1" sz="2100">
                <a:solidFill>
                  <a:schemeClr val="accent1"/>
                </a:solidFill>
                <a:latin typeface="Montserrat"/>
                <a:ea typeface="Montserrat"/>
                <a:cs typeface="Montserrat"/>
                <a:sym typeface="Montserrat"/>
              </a:defRPr>
            </a:lvl6pPr>
            <a:lvl7pPr lvl="6" rtl="0">
              <a:spcBef>
                <a:spcPts val="0"/>
              </a:spcBef>
              <a:spcAft>
                <a:spcPts val="0"/>
              </a:spcAft>
              <a:buNone/>
              <a:defRPr b="1" sz="2100">
                <a:solidFill>
                  <a:schemeClr val="accent1"/>
                </a:solidFill>
                <a:latin typeface="Montserrat"/>
                <a:ea typeface="Montserrat"/>
                <a:cs typeface="Montserrat"/>
                <a:sym typeface="Montserrat"/>
              </a:defRPr>
            </a:lvl7pPr>
            <a:lvl8pPr lvl="7" rtl="0">
              <a:spcBef>
                <a:spcPts val="0"/>
              </a:spcBef>
              <a:spcAft>
                <a:spcPts val="0"/>
              </a:spcAft>
              <a:buNone/>
              <a:defRPr b="1" sz="2100">
                <a:solidFill>
                  <a:schemeClr val="accent1"/>
                </a:solidFill>
                <a:latin typeface="Montserrat"/>
                <a:ea typeface="Montserrat"/>
                <a:cs typeface="Montserrat"/>
                <a:sym typeface="Montserrat"/>
              </a:defRPr>
            </a:lvl8pPr>
            <a:lvl9pPr lvl="8" rtl="0">
              <a:spcBef>
                <a:spcPts val="0"/>
              </a:spcBef>
              <a:spcAft>
                <a:spcPts val="0"/>
              </a:spcAft>
              <a:buNone/>
              <a:defRPr b="1" sz="2100">
                <a:solidFill>
                  <a:schemeClr val="accent1"/>
                </a:solidFill>
                <a:latin typeface="Montserrat"/>
                <a:ea typeface="Montserrat"/>
                <a:cs typeface="Montserrat"/>
                <a:sym typeface="Montserrat"/>
              </a:defRPr>
            </a:lvl9pPr>
          </a:lstStyle>
          <a:p/>
        </p:txBody>
      </p:sp>
      <p:pic>
        <p:nvPicPr>
          <p:cNvPr id="174" name="Google Shape;174;p28"/>
          <p:cNvPicPr preferRelativeResize="0"/>
          <p:nvPr/>
        </p:nvPicPr>
        <p:blipFill rotWithShape="1">
          <a:blip r:embed="rId5">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175" name="Shape 175"/>
        <p:cNvGrpSpPr/>
        <p:nvPr/>
      </p:nvGrpSpPr>
      <p:grpSpPr>
        <a:xfrm>
          <a:off x="0" y="0"/>
          <a:ext cx="0" cy="0"/>
          <a:chOff x="0" y="0"/>
          <a:chExt cx="0" cy="0"/>
        </a:xfrm>
      </p:grpSpPr>
      <p:sp>
        <p:nvSpPr>
          <p:cNvPr id="176" name="Google Shape;176;p29"/>
          <p:cNvSpPr/>
          <p:nvPr/>
        </p:nvSpPr>
        <p:spPr>
          <a:xfrm>
            <a:off x="10699200" y="1618806"/>
            <a:ext cx="1492800" cy="5239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29"/>
          <p:cNvSpPr/>
          <p:nvPr/>
        </p:nvSpPr>
        <p:spPr>
          <a:xfrm>
            <a:off x="9225000" y="6552933"/>
            <a:ext cx="2966700" cy="3063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78" name="Google Shape;178;p29"/>
          <p:cNvPicPr preferRelativeResize="0"/>
          <p:nvPr/>
        </p:nvPicPr>
        <p:blipFill>
          <a:blip r:embed="rId2">
            <a:alphaModFix/>
          </a:blip>
          <a:stretch>
            <a:fillRect/>
          </a:stretch>
        </p:blipFill>
        <p:spPr>
          <a:xfrm>
            <a:off x="9137814" y="1622965"/>
            <a:ext cx="3054186" cy="5102420"/>
          </a:xfrm>
          <a:prstGeom prst="rect">
            <a:avLst/>
          </a:prstGeom>
          <a:noFill/>
          <a:ln>
            <a:noFill/>
          </a:ln>
        </p:spPr>
      </p:pic>
      <p:sp>
        <p:nvSpPr>
          <p:cNvPr id="179" name="Google Shape;179;p29"/>
          <p:cNvSpPr/>
          <p:nvPr/>
        </p:nvSpPr>
        <p:spPr>
          <a:xfrm>
            <a:off x="4698036" y="1618800"/>
            <a:ext cx="1492800" cy="3937500"/>
          </a:xfrm>
          <a:prstGeom prst="rect">
            <a:avLst/>
          </a:prstGeom>
          <a:solidFill>
            <a:srgbClr val="F4C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80" name="Google Shape;180;p29"/>
          <p:cNvPicPr preferRelativeResize="0"/>
          <p:nvPr/>
        </p:nvPicPr>
        <p:blipFill>
          <a:blip r:embed="rId3">
            <a:alphaModFix/>
          </a:blip>
          <a:stretch>
            <a:fillRect/>
          </a:stretch>
        </p:blipFill>
        <p:spPr>
          <a:xfrm>
            <a:off x="6155413" y="1621572"/>
            <a:ext cx="3054186" cy="5102420"/>
          </a:xfrm>
          <a:prstGeom prst="rect">
            <a:avLst/>
          </a:prstGeom>
          <a:noFill/>
          <a:ln>
            <a:noFill/>
          </a:ln>
        </p:spPr>
      </p:pic>
      <p:pic>
        <p:nvPicPr>
          <p:cNvPr id="181" name="Google Shape;181;p29"/>
          <p:cNvPicPr preferRelativeResize="0"/>
          <p:nvPr/>
        </p:nvPicPr>
        <p:blipFill>
          <a:blip r:embed="rId2">
            <a:alphaModFix/>
          </a:blip>
          <a:stretch>
            <a:fillRect/>
          </a:stretch>
        </p:blipFill>
        <p:spPr>
          <a:xfrm>
            <a:off x="3101230" y="1620198"/>
            <a:ext cx="3054186" cy="5102420"/>
          </a:xfrm>
          <a:prstGeom prst="rect">
            <a:avLst/>
          </a:prstGeom>
          <a:noFill/>
          <a:ln>
            <a:noFill/>
          </a:ln>
        </p:spPr>
      </p:pic>
      <p:pic>
        <p:nvPicPr>
          <p:cNvPr id="182" name="Google Shape;182;p29"/>
          <p:cNvPicPr preferRelativeResize="0"/>
          <p:nvPr/>
        </p:nvPicPr>
        <p:blipFill>
          <a:blip r:embed="rId4">
            <a:alphaModFix/>
          </a:blip>
          <a:stretch>
            <a:fillRect/>
          </a:stretch>
        </p:blipFill>
        <p:spPr>
          <a:xfrm>
            <a:off x="0" y="1621568"/>
            <a:ext cx="3054186" cy="5102420"/>
          </a:xfrm>
          <a:prstGeom prst="rect">
            <a:avLst/>
          </a:prstGeom>
          <a:noFill/>
          <a:ln>
            <a:noFill/>
          </a:ln>
        </p:spPr>
      </p:pic>
      <p:sp>
        <p:nvSpPr>
          <p:cNvPr id="183" name="Google Shape;183;p29"/>
          <p:cNvSpPr txBox="1"/>
          <p:nvPr>
            <p:ph idx="12" type="sldNum"/>
          </p:nvPr>
        </p:nvSpPr>
        <p:spPr>
          <a:xfrm>
            <a:off x="11402145" y="6485948"/>
            <a:ext cx="774300" cy="191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sp>
        <p:nvSpPr>
          <p:cNvPr id="184" name="Google Shape;184;p29"/>
          <p:cNvSpPr txBox="1"/>
          <p:nvPr>
            <p:ph type="title"/>
          </p:nvPr>
        </p:nvSpPr>
        <p:spPr>
          <a:xfrm>
            <a:off x="699800" y="601467"/>
            <a:ext cx="10709100" cy="784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100">
                <a:solidFill>
                  <a:schemeClr val="accent1"/>
                </a:solidFill>
                <a:latin typeface="Montserrat"/>
                <a:ea typeface="Montserrat"/>
                <a:cs typeface="Montserrat"/>
                <a:sym typeface="Montserrat"/>
              </a:defRPr>
            </a:lvl1pPr>
            <a:lvl2pPr lvl="1" rtl="0">
              <a:spcBef>
                <a:spcPts val="0"/>
              </a:spcBef>
              <a:spcAft>
                <a:spcPts val="0"/>
              </a:spcAft>
              <a:buNone/>
              <a:defRPr b="1" sz="2100">
                <a:solidFill>
                  <a:schemeClr val="accent1"/>
                </a:solidFill>
                <a:latin typeface="Montserrat"/>
                <a:ea typeface="Montserrat"/>
                <a:cs typeface="Montserrat"/>
                <a:sym typeface="Montserrat"/>
              </a:defRPr>
            </a:lvl2pPr>
            <a:lvl3pPr lvl="2" rtl="0">
              <a:spcBef>
                <a:spcPts val="0"/>
              </a:spcBef>
              <a:spcAft>
                <a:spcPts val="0"/>
              </a:spcAft>
              <a:buNone/>
              <a:defRPr b="1" sz="2100">
                <a:solidFill>
                  <a:schemeClr val="accent1"/>
                </a:solidFill>
                <a:latin typeface="Montserrat"/>
                <a:ea typeface="Montserrat"/>
                <a:cs typeface="Montserrat"/>
                <a:sym typeface="Montserrat"/>
              </a:defRPr>
            </a:lvl3pPr>
            <a:lvl4pPr lvl="3" rtl="0">
              <a:spcBef>
                <a:spcPts val="0"/>
              </a:spcBef>
              <a:spcAft>
                <a:spcPts val="0"/>
              </a:spcAft>
              <a:buNone/>
              <a:defRPr b="1" sz="2100">
                <a:solidFill>
                  <a:schemeClr val="accent1"/>
                </a:solidFill>
                <a:latin typeface="Montserrat"/>
                <a:ea typeface="Montserrat"/>
                <a:cs typeface="Montserrat"/>
                <a:sym typeface="Montserrat"/>
              </a:defRPr>
            </a:lvl4pPr>
            <a:lvl5pPr lvl="4" rtl="0">
              <a:spcBef>
                <a:spcPts val="0"/>
              </a:spcBef>
              <a:spcAft>
                <a:spcPts val="0"/>
              </a:spcAft>
              <a:buNone/>
              <a:defRPr b="1" sz="2100">
                <a:solidFill>
                  <a:schemeClr val="accent1"/>
                </a:solidFill>
                <a:latin typeface="Montserrat"/>
                <a:ea typeface="Montserrat"/>
                <a:cs typeface="Montserrat"/>
                <a:sym typeface="Montserrat"/>
              </a:defRPr>
            </a:lvl5pPr>
            <a:lvl6pPr lvl="5" rtl="0">
              <a:spcBef>
                <a:spcPts val="0"/>
              </a:spcBef>
              <a:spcAft>
                <a:spcPts val="0"/>
              </a:spcAft>
              <a:buNone/>
              <a:defRPr b="1" sz="2100">
                <a:solidFill>
                  <a:schemeClr val="accent1"/>
                </a:solidFill>
                <a:latin typeface="Montserrat"/>
                <a:ea typeface="Montserrat"/>
                <a:cs typeface="Montserrat"/>
                <a:sym typeface="Montserrat"/>
              </a:defRPr>
            </a:lvl6pPr>
            <a:lvl7pPr lvl="6" rtl="0">
              <a:spcBef>
                <a:spcPts val="0"/>
              </a:spcBef>
              <a:spcAft>
                <a:spcPts val="0"/>
              </a:spcAft>
              <a:buNone/>
              <a:defRPr b="1" sz="2100">
                <a:solidFill>
                  <a:schemeClr val="accent1"/>
                </a:solidFill>
                <a:latin typeface="Montserrat"/>
                <a:ea typeface="Montserrat"/>
                <a:cs typeface="Montserrat"/>
                <a:sym typeface="Montserrat"/>
              </a:defRPr>
            </a:lvl7pPr>
            <a:lvl8pPr lvl="7" rtl="0">
              <a:spcBef>
                <a:spcPts val="0"/>
              </a:spcBef>
              <a:spcAft>
                <a:spcPts val="0"/>
              </a:spcAft>
              <a:buNone/>
              <a:defRPr b="1" sz="2100">
                <a:solidFill>
                  <a:schemeClr val="accent1"/>
                </a:solidFill>
                <a:latin typeface="Montserrat"/>
                <a:ea typeface="Montserrat"/>
                <a:cs typeface="Montserrat"/>
                <a:sym typeface="Montserrat"/>
              </a:defRPr>
            </a:lvl8pPr>
            <a:lvl9pPr lvl="8" rtl="0">
              <a:spcBef>
                <a:spcPts val="0"/>
              </a:spcBef>
              <a:spcAft>
                <a:spcPts val="0"/>
              </a:spcAft>
              <a:buNone/>
              <a:defRPr b="1" sz="2100">
                <a:solidFill>
                  <a:schemeClr val="accent1"/>
                </a:solidFill>
                <a:latin typeface="Montserrat"/>
                <a:ea typeface="Montserrat"/>
                <a:cs typeface="Montserrat"/>
                <a:sym typeface="Montserrat"/>
              </a:defRPr>
            </a:lvl9pPr>
          </a:lstStyle>
          <a:p/>
        </p:txBody>
      </p:sp>
      <p:pic>
        <p:nvPicPr>
          <p:cNvPr id="185" name="Google Shape;185;p29"/>
          <p:cNvPicPr preferRelativeResize="0"/>
          <p:nvPr/>
        </p:nvPicPr>
        <p:blipFill rotWithShape="1">
          <a:blip r:embed="rId5">
            <a:alphaModFix/>
          </a:blip>
          <a:srcRect b="0" l="0" r="0" t="0"/>
          <a:stretch/>
        </p:blipFill>
        <p:spPr>
          <a:xfrm>
            <a:off x="196745" y="6369300"/>
            <a:ext cx="306109" cy="306400"/>
          </a:xfrm>
          <a:prstGeom prst="rect">
            <a:avLst/>
          </a:prstGeom>
          <a:noFill/>
          <a:ln>
            <a:noFill/>
          </a:ln>
        </p:spPr>
      </p:pic>
      <p:sp>
        <p:nvSpPr>
          <p:cNvPr id="186" name="Google Shape;186;p29"/>
          <p:cNvSpPr/>
          <p:nvPr/>
        </p:nvSpPr>
        <p:spPr>
          <a:xfrm>
            <a:off x="6155500" y="6718300"/>
            <a:ext cx="3054000" cy="139500"/>
          </a:xfrm>
          <a:prstGeom prst="rect">
            <a:avLst/>
          </a:prstGeom>
          <a:solidFill>
            <a:srgbClr val="F4C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29"/>
          <p:cNvSpPr/>
          <p:nvPr/>
        </p:nvSpPr>
        <p:spPr>
          <a:xfrm>
            <a:off x="100" y="6718300"/>
            <a:ext cx="3054000" cy="139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188" name="Shape 188"/>
        <p:cNvGrpSpPr/>
        <p:nvPr/>
      </p:nvGrpSpPr>
      <p:grpSpPr>
        <a:xfrm>
          <a:off x="0" y="0"/>
          <a:ext cx="0" cy="0"/>
          <a:chOff x="0" y="0"/>
          <a:chExt cx="0" cy="0"/>
        </a:xfrm>
      </p:grpSpPr>
      <p:sp>
        <p:nvSpPr>
          <p:cNvPr id="189" name="Google Shape;189;p30"/>
          <p:cNvSpPr/>
          <p:nvPr/>
        </p:nvSpPr>
        <p:spPr>
          <a:xfrm>
            <a:off x="9252233" y="1618800"/>
            <a:ext cx="2939700" cy="5239200"/>
          </a:xfrm>
          <a:prstGeom prst="rect">
            <a:avLst/>
          </a:prstGeom>
          <a:solidFill>
            <a:srgbClr val="F4C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90" name="Google Shape;190;p30"/>
          <p:cNvPicPr preferRelativeResize="0"/>
          <p:nvPr/>
        </p:nvPicPr>
        <p:blipFill rotWithShape="1">
          <a:blip r:embed="rId2">
            <a:alphaModFix/>
          </a:blip>
          <a:srcRect b="49604" l="0" r="0" t="0"/>
          <a:stretch/>
        </p:blipFill>
        <p:spPr>
          <a:xfrm>
            <a:off x="5969000" y="1618800"/>
            <a:ext cx="6223002" cy="5239201"/>
          </a:xfrm>
          <a:prstGeom prst="rect">
            <a:avLst/>
          </a:prstGeom>
          <a:noFill/>
          <a:ln>
            <a:noFill/>
          </a:ln>
        </p:spPr>
      </p:pic>
      <p:pic>
        <p:nvPicPr>
          <p:cNvPr id="191" name="Google Shape;191;p30"/>
          <p:cNvPicPr preferRelativeResize="0"/>
          <p:nvPr/>
        </p:nvPicPr>
        <p:blipFill rotWithShape="1">
          <a:blip r:embed="rId3">
            <a:alphaModFix/>
          </a:blip>
          <a:srcRect b="49604" l="4085" r="0" t="0"/>
          <a:stretch/>
        </p:blipFill>
        <p:spPr>
          <a:xfrm>
            <a:off x="0" y="1624233"/>
            <a:ext cx="5968999" cy="5239201"/>
          </a:xfrm>
          <a:prstGeom prst="rect">
            <a:avLst/>
          </a:prstGeom>
          <a:noFill/>
          <a:ln>
            <a:noFill/>
          </a:ln>
        </p:spPr>
      </p:pic>
      <p:sp>
        <p:nvSpPr>
          <p:cNvPr id="192" name="Google Shape;192;p30"/>
          <p:cNvSpPr txBox="1"/>
          <p:nvPr>
            <p:ph idx="12" type="sldNum"/>
          </p:nvPr>
        </p:nvSpPr>
        <p:spPr>
          <a:xfrm>
            <a:off x="11402145" y="6485948"/>
            <a:ext cx="774300" cy="191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sp>
        <p:nvSpPr>
          <p:cNvPr id="193" name="Google Shape;193;p30"/>
          <p:cNvSpPr txBox="1"/>
          <p:nvPr>
            <p:ph type="title"/>
          </p:nvPr>
        </p:nvSpPr>
        <p:spPr>
          <a:xfrm>
            <a:off x="699800" y="601467"/>
            <a:ext cx="10709100" cy="784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100">
                <a:solidFill>
                  <a:schemeClr val="accent1"/>
                </a:solidFill>
                <a:latin typeface="Montserrat"/>
                <a:ea typeface="Montserrat"/>
                <a:cs typeface="Montserrat"/>
                <a:sym typeface="Montserrat"/>
              </a:defRPr>
            </a:lvl1pPr>
            <a:lvl2pPr lvl="1" rtl="0">
              <a:spcBef>
                <a:spcPts val="0"/>
              </a:spcBef>
              <a:spcAft>
                <a:spcPts val="0"/>
              </a:spcAft>
              <a:buNone/>
              <a:defRPr b="1" sz="2100">
                <a:solidFill>
                  <a:schemeClr val="accent1"/>
                </a:solidFill>
                <a:latin typeface="Montserrat"/>
                <a:ea typeface="Montserrat"/>
                <a:cs typeface="Montserrat"/>
                <a:sym typeface="Montserrat"/>
              </a:defRPr>
            </a:lvl2pPr>
            <a:lvl3pPr lvl="2" rtl="0">
              <a:spcBef>
                <a:spcPts val="0"/>
              </a:spcBef>
              <a:spcAft>
                <a:spcPts val="0"/>
              </a:spcAft>
              <a:buNone/>
              <a:defRPr b="1" sz="2100">
                <a:solidFill>
                  <a:schemeClr val="accent1"/>
                </a:solidFill>
                <a:latin typeface="Montserrat"/>
                <a:ea typeface="Montserrat"/>
                <a:cs typeface="Montserrat"/>
                <a:sym typeface="Montserrat"/>
              </a:defRPr>
            </a:lvl3pPr>
            <a:lvl4pPr lvl="3" rtl="0">
              <a:spcBef>
                <a:spcPts val="0"/>
              </a:spcBef>
              <a:spcAft>
                <a:spcPts val="0"/>
              </a:spcAft>
              <a:buNone/>
              <a:defRPr b="1" sz="2100">
                <a:solidFill>
                  <a:schemeClr val="accent1"/>
                </a:solidFill>
                <a:latin typeface="Montserrat"/>
                <a:ea typeface="Montserrat"/>
                <a:cs typeface="Montserrat"/>
                <a:sym typeface="Montserrat"/>
              </a:defRPr>
            </a:lvl4pPr>
            <a:lvl5pPr lvl="4" rtl="0">
              <a:spcBef>
                <a:spcPts val="0"/>
              </a:spcBef>
              <a:spcAft>
                <a:spcPts val="0"/>
              </a:spcAft>
              <a:buNone/>
              <a:defRPr b="1" sz="2100">
                <a:solidFill>
                  <a:schemeClr val="accent1"/>
                </a:solidFill>
                <a:latin typeface="Montserrat"/>
                <a:ea typeface="Montserrat"/>
                <a:cs typeface="Montserrat"/>
                <a:sym typeface="Montserrat"/>
              </a:defRPr>
            </a:lvl5pPr>
            <a:lvl6pPr lvl="5" rtl="0">
              <a:spcBef>
                <a:spcPts val="0"/>
              </a:spcBef>
              <a:spcAft>
                <a:spcPts val="0"/>
              </a:spcAft>
              <a:buNone/>
              <a:defRPr b="1" sz="2100">
                <a:solidFill>
                  <a:schemeClr val="accent1"/>
                </a:solidFill>
                <a:latin typeface="Montserrat"/>
                <a:ea typeface="Montserrat"/>
                <a:cs typeface="Montserrat"/>
                <a:sym typeface="Montserrat"/>
              </a:defRPr>
            </a:lvl6pPr>
            <a:lvl7pPr lvl="6" rtl="0">
              <a:spcBef>
                <a:spcPts val="0"/>
              </a:spcBef>
              <a:spcAft>
                <a:spcPts val="0"/>
              </a:spcAft>
              <a:buNone/>
              <a:defRPr b="1" sz="2100">
                <a:solidFill>
                  <a:schemeClr val="accent1"/>
                </a:solidFill>
                <a:latin typeface="Montserrat"/>
                <a:ea typeface="Montserrat"/>
                <a:cs typeface="Montserrat"/>
                <a:sym typeface="Montserrat"/>
              </a:defRPr>
            </a:lvl7pPr>
            <a:lvl8pPr lvl="7" rtl="0">
              <a:spcBef>
                <a:spcPts val="0"/>
              </a:spcBef>
              <a:spcAft>
                <a:spcPts val="0"/>
              </a:spcAft>
              <a:buNone/>
              <a:defRPr b="1" sz="2100">
                <a:solidFill>
                  <a:schemeClr val="accent1"/>
                </a:solidFill>
                <a:latin typeface="Montserrat"/>
                <a:ea typeface="Montserrat"/>
                <a:cs typeface="Montserrat"/>
                <a:sym typeface="Montserrat"/>
              </a:defRPr>
            </a:lvl8pPr>
            <a:lvl9pPr lvl="8" rtl="0">
              <a:spcBef>
                <a:spcPts val="0"/>
              </a:spcBef>
              <a:spcAft>
                <a:spcPts val="0"/>
              </a:spcAft>
              <a:buNone/>
              <a:defRPr b="1" sz="2100">
                <a:solidFill>
                  <a:schemeClr val="accent1"/>
                </a:solidFill>
                <a:latin typeface="Montserrat"/>
                <a:ea typeface="Montserrat"/>
                <a:cs typeface="Montserrat"/>
                <a:sym typeface="Montserrat"/>
              </a:defRPr>
            </a:lvl9pPr>
          </a:lstStyle>
          <a:p/>
        </p:txBody>
      </p:sp>
      <p:pic>
        <p:nvPicPr>
          <p:cNvPr id="194" name="Google Shape;194;p30"/>
          <p:cNvPicPr preferRelativeResize="0"/>
          <p:nvPr/>
        </p:nvPicPr>
        <p:blipFill rotWithShape="1">
          <a:blip r:embed="rId4">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195" name="Shape 195"/>
        <p:cNvGrpSpPr/>
        <p:nvPr/>
      </p:nvGrpSpPr>
      <p:grpSpPr>
        <a:xfrm>
          <a:off x="0" y="0"/>
          <a:ext cx="0" cy="0"/>
          <a:chOff x="0" y="0"/>
          <a:chExt cx="0" cy="0"/>
        </a:xfrm>
      </p:grpSpPr>
      <p:sp>
        <p:nvSpPr>
          <p:cNvPr id="196" name="Google Shape;196;p31"/>
          <p:cNvSpPr txBox="1"/>
          <p:nvPr>
            <p:ph idx="12" type="sldNum"/>
          </p:nvPr>
        </p:nvSpPr>
        <p:spPr>
          <a:xfrm>
            <a:off x="11402145" y="6485948"/>
            <a:ext cx="774300" cy="191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sp>
        <p:nvSpPr>
          <p:cNvPr id="197" name="Google Shape;197;p31"/>
          <p:cNvSpPr txBox="1"/>
          <p:nvPr>
            <p:ph type="title"/>
          </p:nvPr>
        </p:nvSpPr>
        <p:spPr>
          <a:xfrm>
            <a:off x="699800" y="601467"/>
            <a:ext cx="6258300" cy="784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100">
                <a:solidFill>
                  <a:schemeClr val="accent1"/>
                </a:solidFill>
                <a:latin typeface="Montserrat"/>
                <a:ea typeface="Montserrat"/>
                <a:cs typeface="Montserrat"/>
                <a:sym typeface="Montserrat"/>
              </a:defRPr>
            </a:lvl1pPr>
            <a:lvl2pPr lvl="1" rtl="0">
              <a:spcBef>
                <a:spcPts val="0"/>
              </a:spcBef>
              <a:spcAft>
                <a:spcPts val="0"/>
              </a:spcAft>
              <a:buNone/>
              <a:defRPr b="1" sz="2100">
                <a:solidFill>
                  <a:schemeClr val="accent1"/>
                </a:solidFill>
                <a:latin typeface="Montserrat"/>
                <a:ea typeface="Montserrat"/>
                <a:cs typeface="Montserrat"/>
                <a:sym typeface="Montserrat"/>
              </a:defRPr>
            </a:lvl2pPr>
            <a:lvl3pPr lvl="2" rtl="0">
              <a:spcBef>
                <a:spcPts val="0"/>
              </a:spcBef>
              <a:spcAft>
                <a:spcPts val="0"/>
              </a:spcAft>
              <a:buNone/>
              <a:defRPr b="1" sz="2100">
                <a:solidFill>
                  <a:schemeClr val="accent1"/>
                </a:solidFill>
                <a:latin typeface="Montserrat"/>
                <a:ea typeface="Montserrat"/>
                <a:cs typeface="Montserrat"/>
                <a:sym typeface="Montserrat"/>
              </a:defRPr>
            </a:lvl3pPr>
            <a:lvl4pPr lvl="3" rtl="0">
              <a:spcBef>
                <a:spcPts val="0"/>
              </a:spcBef>
              <a:spcAft>
                <a:spcPts val="0"/>
              </a:spcAft>
              <a:buNone/>
              <a:defRPr b="1" sz="2100">
                <a:solidFill>
                  <a:schemeClr val="accent1"/>
                </a:solidFill>
                <a:latin typeface="Montserrat"/>
                <a:ea typeface="Montserrat"/>
                <a:cs typeface="Montserrat"/>
                <a:sym typeface="Montserrat"/>
              </a:defRPr>
            </a:lvl4pPr>
            <a:lvl5pPr lvl="4" rtl="0">
              <a:spcBef>
                <a:spcPts val="0"/>
              </a:spcBef>
              <a:spcAft>
                <a:spcPts val="0"/>
              </a:spcAft>
              <a:buNone/>
              <a:defRPr b="1" sz="2100">
                <a:solidFill>
                  <a:schemeClr val="accent1"/>
                </a:solidFill>
                <a:latin typeface="Montserrat"/>
                <a:ea typeface="Montserrat"/>
                <a:cs typeface="Montserrat"/>
                <a:sym typeface="Montserrat"/>
              </a:defRPr>
            </a:lvl5pPr>
            <a:lvl6pPr lvl="5" rtl="0">
              <a:spcBef>
                <a:spcPts val="0"/>
              </a:spcBef>
              <a:spcAft>
                <a:spcPts val="0"/>
              </a:spcAft>
              <a:buNone/>
              <a:defRPr b="1" sz="2100">
                <a:solidFill>
                  <a:schemeClr val="accent1"/>
                </a:solidFill>
                <a:latin typeface="Montserrat"/>
                <a:ea typeface="Montserrat"/>
                <a:cs typeface="Montserrat"/>
                <a:sym typeface="Montserrat"/>
              </a:defRPr>
            </a:lvl6pPr>
            <a:lvl7pPr lvl="6" rtl="0">
              <a:spcBef>
                <a:spcPts val="0"/>
              </a:spcBef>
              <a:spcAft>
                <a:spcPts val="0"/>
              </a:spcAft>
              <a:buNone/>
              <a:defRPr b="1" sz="2100">
                <a:solidFill>
                  <a:schemeClr val="accent1"/>
                </a:solidFill>
                <a:latin typeface="Montserrat"/>
                <a:ea typeface="Montserrat"/>
                <a:cs typeface="Montserrat"/>
                <a:sym typeface="Montserrat"/>
              </a:defRPr>
            </a:lvl7pPr>
            <a:lvl8pPr lvl="7" rtl="0">
              <a:spcBef>
                <a:spcPts val="0"/>
              </a:spcBef>
              <a:spcAft>
                <a:spcPts val="0"/>
              </a:spcAft>
              <a:buNone/>
              <a:defRPr b="1" sz="2100">
                <a:solidFill>
                  <a:schemeClr val="accent1"/>
                </a:solidFill>
                <a:latin typeface="Montserrat"/>
                <a:ea typeface="Montserrat"/>
                <a:cs typeface="Montserrat"/>
                <a:sym typeface="Montserrat"/>
              </a:defRPr>
            </a:lvl8pPr>
            <a:lvl9pPr lvl="8" rtl="0">
              <a:spcBef>
                <a:spcPts val="0"/>
              </a:spcBef>
              <a:spcAft>
                <a:spcPts val="0"/>
              </a:spcAft>
              <a:buNone/>
              <a:defRPr b="1" sz="2100">
                <a:solidFill>
                  <a:schemeClr val="accent1"/>
                </a:solidFill>
                <a:latin typeface="Montserrat"/>
                <a:ea typeface="Montserrat"/>
                <a:cs typeface="Montserrat"/>
                <a:sym typeface="Montserrat"/>
              </a:defRPr>
            </a:lvl9pPr>
          </a:lstStyle>
          <a:p/>
        </p:txBody>
      </p:sp>
      <p:pic>
        <p:nvPicPr>
          <p:cNvPr id="198" name="Google Shape;198;p31"/>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
        <p:nvSpPr>
          <p:cNvPr id="199" name="Google Shape;199;p31"/>
          <p:cNvSpPr txBox="1"/>
          <p:nvPr/>
        </p:nvSpPr>
        <p:spPr>
          <a:xfrm>
            <a:off x="9195300" y="601467"/>
            <a:ext cx="2037900" cy="345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fr-FR" sz="1300">
                <a:solidFill>
                  <a:schemeClr val="accent1"/>
                </a:solidFill>
                <a:latin typeface="Montserrat"/>
                <a:ea typeface="Montserrat"/>
                <a:cs typeface="Montserrat"/>
                <a:sym typeface="Montserrat"/>
              </a:rPr>
              <a:t>Event description.</a:t>
            </a:r>
            <a:endParaRPr b="1" sz="1300">
              <a:solidFill>
                <a:schemeClr val="accent1"/>
              </a:solidFill>
              <a:latin typeface="Montserrat"/>
              <a:ea typeface="Montserrat"/>
              <a:cs typeface="Montserrat"/>
              <a:sym typeface="Montserra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200" name="Shape 200"/>
        <p:cNvGrpSpPr/>
        <p:nvPr/>
      </p:nvGrpSpPr>
      <p:grpSpPr>
        <a:xfrm>
          <a:off x="0" y="0"/>
          <a:ext cx="0" cy="0"/>
          <a:chOff x="0" y="0"/>
          <a:chExt cx="0" cy="0"/>
        </a:xfrm>
      </p:grpSpPr>
      <p:sp>
        <p:nvSpPr>
          <p:cNvPr id="201" name="Google Shape;201;p32"/>
          <p:cNvSpPr txBox="1"/>
          <p:nvPr>
            <p:ph idx="12" type="sldNum"/>
          </p:nvPr>
        </p:nvSpPr>
        <p:spPr>
          <a:xfrm>
            <a:off x="11409033" y="6482100"/>
            <a:ext cx="782700" cy="193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pic>
        <p:nvPicPr>
          <p:cNvPr id="202" name="Google Shape;202;p32"/>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
        <p:nvSpPr>
          <p:cNvPr id="203" name="Google Shape;203;p32"/>
          <p:cNvSpPr txBox="1"/>
          <p:nvPr>
            <p:ph type="title"/>
          </p:nvPr>
        </p:nvSpPr>
        <p:spPr>
          <a:xfrm>
            <a:off x="699800" y="601467"/>
            <a:ext cx="5903700" cy="784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accent1"/>
                </a:solidFill>
                <a:latin typeface="Montserrat"/>
                <a:ea typeface="Montserrat"/>
                <a:cs typeface="Montserrat"/>
                <a:sym typeface="Montserrat"/>
              </a:defRPr>
            </a:lvl1pPr>
            <a:lvl2pPr lvl="1" rtl="0">
              <a:spcBef>
                <a:spcPts val="0"/>
              </a:spcBef>
              <a:spcAft>
                <a:spcPts val="0"/>
              </a:spcAft>
              <a:buNone/>
              <a:defRPr b="1" sz="3200">
                <a:solidFill>
                  <a:schemeClr val="accent1"/>
                </a:solidFill>
                <a:latin typeface="Montserrat"/>
                <a:ea typeface="Montserrat"/>
                <a:cs typeface="Montserrat"/>
                <a:sym typeface="Montserrat"/>
              </a:defRPr>
            </a:lvl2pPr>
            <a:lvl3pPr lvl="2" rtl="0">
              <a:spcBef>
                <a:spcPts val="0"/>
              </a:spcBef>
              <a:spcAft>
                <a:spcPts val="0"/>
              </a:spcAft>
              <a:buNone/>
              <a:defRPr b="1" sz="3200">
                <a:solidFill>
                  <a:schemeClr val="accent1"/>
                </a:solidFill>
                <a:latin typeface="Montserrat"/>
                <a:ea typeface="Montserrat"/>
                <a:cs typeface="Montserrat"/>
                <a:sym typeface="Montserrat"/>
              </a:defRPr>
            </a:lvl3pPr>
            <a:lvl4pPr lvl="3" rtl="0">
              <a:spcBef>
                <a:spcPts val="0"/>
              </a:spcBef>
              <a:spcAft>
                <a:spcPts val="0"/>
              </a:spcAft>
              <a:buNone/>
              <a:defRPr b="1" sz="3200">
                <a:solidFill>
                  <a:schemeClr val="accent1"/>
                </a:solidFill>
                <a:latin typeface="Montserrat"/>
                <a:ea typeface="Montserrat"/>
                <a:cs typeface="Montserrat"/>
                <a:sym typeface="Montserrat"/>
              </a:defRPr>
            </a:lvl4pPr>
            <a:lvl5pPr lvl="4" rtl="0">
              <a:spcBef>
                <a:spcPts val="0"/>
              </a:spcBef>
              <a:spcAft>
                <a:spcPts val="0"/>
              </a:spcAft>
              <a:buNone/>
              <a:defRPr b="1" sz="3200">
                <a:solidFill>
                  <a:schemeClr val="accent1"/>
                </a:solidFill>
                <a:latin typeface="Montserrat"/>
                <a:ea typeface="Montserrat"/>
                <a:cs typeface="Montserrat"/>
                <a:sym typeface="Montserrat"/>
              </a:defRPr>
            </a:lvl5pPr>
            <a:lvl6pPr lvl="5" rtl="0">
              <a:spcBef>
                <a:spcPts val="0"/>
              </a:spcBef>
              <a:spcAft>
                <a:spcPts val="0"/>
              </a:spcAft>
              <a:buNone/>
              <a:defRPr b="1" sz="3200">
                <a:solidFill>
                  <a:schemeClr val="accent1"/>
                </a:solidFill>
                <a:latin typeface="Montserrat"/>
                <a:ea typeface="Montserrat"/>
                <a:cs typeface="Montserrat"/>
                <a:sym typeface="Montserrat"/>
              </a:defRPr>
            </a:lvl6pPr>
            <a:lvl7pPr lvl="6" rtl="0">
              <a:spcBef>
                <a:spcPts val="0"/>
              </a:spcBef>
              <a:spcAft>
                <a:spcPts val="0"/>
              </a:spcAft>
              <a:buNone/>
              <a:defRPr b="1" sz="3200">
                <a:solidFill>
                  <a:schemeClr val="accent1"/>
                </a:solidFill>
                <a:latin typeface="Montserrat"/>
                <a:ea typeface="Montserrat"/>
                <a:cs typeface="Montserrat"/>
                <a:sym typeface="Montserrat"/>
              </a:defRPr>
            </a:lvl7pPr>
            <a:lvl8pPr lvl="7" rtl="0">
              <a:spcBef>
                <a:spcPts val="0"/>
              </a:spcBef>
              <a:spcAft>
                <a:spcPts val="0"/>
              </a:spcAft>
              <a:buNone/>
              <a:defRPr b="1" sz="3200">
                <a:solidFill>
                  <a:schemeClr val="accent1"/>
                </a:solidFill>
                <a:latin typeface="Montserrat"/>
                <a:ea typeface="Montserrat"/>
                <a:cs typeface="Montserrat"/>
                <a:sym typeface="Montserrat"/>
              </a:defRPr>
            </a:lvl8pPr>
            <a:lvl9pPr lvl="8" rtl="0">
              <a:spcBef>
                <a:spcPts val="0"/>
              </a:spcBef>
              <a:spcAft>
                <a:spcPts val="0"/>
              </a:spcAft>
              <a:buNone/>
              <a:defRPr b="1" sz="32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36" name="Shape 36"/>
        <p:cNvGrpSpPr/>
        <p:nvPr/>
      </p:nvGrpSpPr>
      <p:grpSpPr>
        <a:xfrm>
          <a:off x="0" y="0"/>
          <a:ext cx="0" cy="0"/>
          <a:chOff x="0" y="0"/>
          <a:chExt cx="0" cy="0"/>
        </a:xfrm>
      </p:grpSpPr>
      <p:sp>
        <p:nvSpPr>
          <p:cNvPr id="37" name="Google Shape;37;p5"/>
          <p:cNvSpPr txBox="1"/>
          <p:nvPr>
            <p:ph type="title"/>
          </p:nvPr>
        </p:nvSpPr>
        <p:spPr>
          <a:xfrm>
            <a:off x="624419" y="0"/>
            <a:ext cx="10943100" cy="645600"/>
          </a:xfrm>
          <a:prstGeom prst="rect">
            <a:avLst/>
          </a:prstGeom>
          <a:noFill/>
          <a:ln>
            <a:noFill/>
          </a:ln>
        </p:spPr>
        <p:txBody>
          <a:bodyPr anchorCtr="0" anchor="b" bIns="91400" lIns="91400" spcFirstLastPara="1" rIns="91400" wrap="square" tIns="91400">
            <a:noAutofit/>
          </a:bodyPr>
          <a:lstStyle>
            <a:lvl1pPr lvl="0" marR="0" rtl="0" algn="l">
              <a:lnSpc>
                <a:spcPct val="100000"/>
              </a:lnSpc>
              <a:spcBef>
                <a:spcPts val="0"/>
              </a:spcBef>
              <a:spcAft>
                <a:spcPts val="0"/>
              </a:spcAft>
              <a:buClr>
                <a:schemeClr val="dk2"/>
              </a:buClr>
              <a:buSzPts val="2800"/>
              <a:buFont typeface="Verdana"/>
              <a:buNone/>
              <a:defRPr b="1" i="0" sz="2133"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2800"/>
              <a:buFont typeface="Arial"/>
              <a:buNone/>
              <a:defRPr sz="2400"/>
            </a:lvl2pPr>
            <a:lvl3pPr lvl="2" rtl="0" algn="l">
              <a:lnSpc>
                <a:spcPct val="100000"/>
              </a:lnSpc>
              <a:spcBef>
                <a:spcPts val="0"/>
              </a:spcBef>
              <a:spcAft>
                <a:spcPts val="0"/>
              </a:spcAft>
              <a:buSzPts val="2800"/>
              <a:buFont typeface="Arial"/>
              <a:buNone/>
              <a:defRPr sz="2400"/>
            </a:lvl3pPr>
            <a:lvl4pPr lvl="3" rtl="0" algn="l">
              <a:lnSpc>
                <a:spcPct val="100000"/>
              </a:lnSpc>
              <a:spcBef>
                <a:spcPts val="0"/>
              </a:spcBef>
              <a:spcAft>
                <a:spcPts val="0"/>
              </a:spcAft>
              <a:buSzPts val="2800"/>
              <a:buFont typeface="Arial"/>
              <a:buNone/>
              <a:defRPr sz="2400"/>
            </a:lvl4pPr>
            <a:lvl5pPr lvl="4" rtl="0" algn="l">
              <a:lnSpc>
                <a:spcPct val="100000"/>
              </a:lnSpc>
              <a:spcBef>
                <a:spcPts val="0"/>
              </a:spcBef>
              <a:spcAft>
                <a:spcPts val="0"/>
              </a:spcAft>
              <a:buSzPts val="2800"/>
              <a:buFont typeface="Arial"/>
              <a:buNone/>
              <a:defRPr sz="2400"/>
            </a:lvl5pPr>
            <a:lvl6pPr lvl="5" rtl="0" algn="l">
              <a:lnSpc>
                <a:spcPct val="100000"/>
              </a:lnSpc>
              <a:spcBef>
                <a:spcPts val="0"/>
              </a:spcBef>
              <a:spcAft>
                <a:spcPts val="0"/>
              </a:spcAft>
              <a:buSzPts val="2800"/>
              <a:buFont typeface="Arial"/>
              <a:buNone/>
              <a:defRPr sz="2400"/>
            </a:lvl6pPr>
            <a:lvl7pPr lvl="6" rtl="0" algn="l">
              <a:lnSpc>
                <a:spcPct val="100000"/>
              </a:lnSpc>
              <a:spcBef>
                <a:spcPts val="0"/>
              </a:spcBef>
              <a:spcAft>
                <a:spcPts val="0"/>
              </a:spcAft>
              <a:buSzPts val="2800"/>
              <a:buFont typeface="Arial"/>
              <a:buNone/>
              <a:defRPr sz="2400"/>
            </a:lvl7pPr>
            <a:lvl8pPr lvl="7" rtl="0" algn="l">
              <a:lnSpc>
                <a:spcPct val="100000"/>
              </a:lnSpc>
              <a:spcBef>
                <a:spcPts val="0"/>
              </a:spcBef>
              <a:spcAft>
                <a:spcPts val="0"/>
              </a:spcAft>
              <a:buSzPts val="2800"/>
              <a:buFont typeface="Arial"/>
              <a:buNone/>
              <a:defRPr sz="2400"/>
            </a:lvl8pPr>
            <a:lvl9pPr lvl="8" rtl="0" algn="l">
              <a:lnSpc>
                <a:spcPct val="100000"/>
              </a:lnSpc>
              <a:spcBef>
                <a:spcPts val="0"/>
              </a:spcBef>
              <a:spcAft>
                <a:spcPts val="0"/>
              </a:spcAft>
              <a:buSzPts val="2800"/>
              <a:buFont typeface="Arial"/>
              <a:buNone/>
              <a:defRPr sz="2400"/>
            </a:lvl9pPr>
          </a:lstStyle>
          <a:p/>
        </p:txBody>
      </p:sp>
      <p:sp>
        <p:nvSpPr>
          <p:cNvPr id="38" name="Google Shape;38;p5"/>
          <p:cNvSpPr txBox="1"/>
          <p:nvPr>
            <p:ph idx="10" type="dt"/>
          </p:nvPr>
        </p:nvSpPr>
        <p:spPr>
          <a:xfrm>
            <a:off x="0" y="6453337"/>
            <a:ext cx="624300" cy="404700"/>
          </a:xfrm>
          <a:prstGeom prst="rect">
            <a:avLst/>
          </a:prstGeom>
          <a:noFill/>
          <a:ln>
            <a:noFill/>
          </a:ln>
        </p:spPr>
        <p:txBody>
          <a:bodyPr anchorCtr="0" anchor="ctr" bIns="91400" lIns="91400" spcFirstLastPara="1" rIns="91400" wrap="square" tIns="91400">
            <a:noAutofit/>
          </a:bodyPr>
          <a:lstStyle>
            <a:lvl1pPr lvl="0" marR="0" rtl="0" algn="ctr">
              <a:lnSpc>
                <a:spcPct val="100000"/>
              </a:lnSpc>
              <a:spcBef>
                <a:spcPts val="0"/>
              </a:spcBef>
              <a:spcAft>
                <a:spcPts val="0"/>
              </a:spcAft>
              <a:buClr>
                <a:schemeClr val="lt1"/>
              </a:buClr>
              <a:buSzPts val="1400"/>
              <a:buFont typeface="Verdana"/>
              <a:buNone/>
              <a:defRPr b="0" i="0" sz="133"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9pPr>
          </a:lstStyle>
          <a:p/>
        </p:txBody>
      </p:sp>
      <p:sp>
        <p:nvSpPr>
          <p:cNvPr id="39" name="Google Shape;39;p5"/>
          <p:cNvSpPr txBox="1"/>
          <p:nvPr>
            <p:ph idx="12" type="sldNum"/>
          </p:nvPr>
        </p:nvSpPr>
        <p:spPr>
          <a:xfrm>
            <a:off x="624416" y="6453188"/>
            <a:ext cx="863100" cy="404700"/>
          </a:xfrm>
          <a:prstGeom prst="rect">
            <a:avLst/>
          </a:prstGeom>
          <a:noFill/>
          <a:ln>
            <a:noFill/>
          </a:ln>
        </p:spPr>
        <p:txBody>
          <a:bodyPr anchorCtr="0" anchor="t" bIns="0" lIns="0" spcFirstLastPara="1" rIns="0" wrap="square" tIns="46775">
            <a:noAutofit/>
          </a:bodyPr>
          <a:lstStyle>
            <a:lvl1pPr indent="0" lvl="0" marL="0" marR="0" rtl="0" algn="l">
              <a:lnSpc>
                <a:spcPct val="100000"/>
              </a:lnSpc>
              <a:spcBef>
                <a:spcPts val="0"/>
              </a:spcBef>
              <a:spcAft>
                <a:spcPts val="0"/>
              </a:spcAft>
              <a:buClr>
                <a:srgbClr val="595959"/>
              </a:buClr>
              <a:buSzPts val="800"/>
              <a:buFont typeface="Verdana"/>
              <a:buNone/>
              <a:defRPr b="1" i="0" sz="1067" u="none" cap="none" strike="noStrike">
                <a:solidFill>
                  <a:srgbClr val="595959"/>
                </a:solidFill>
                <a:latin typeface="Verdana"/>
                <a:ea typeface="Verdana"/>
                <a:cs typeface="Verdana"/>
                <a:sym typeface="Verdana"/>
              </a:defRPr>
            </a:lvl1pPr>
            <a:lvl2pPr indent="0" lvl="1" marL="0" marR="0" rtl="0" algn="l">
              <a:lnSpc>
                <a:spcPct val="100000"/>
              </a:lnSpc>
              <a:spcBef>
                <a:spcPts val="0"/>
              </a:spcBef>
              <a:spcAft>
                <a:spcPts val="0"/>
              </a:spcAft>
              <a:buClr>
                <a:srgbClr val="595959"/>
              </a:buClr>
              <a:buSzPts val="800"/>
              <a:buFont typeface="Verdana"/>
              <a:buNone/>
              <a:defRPr b="1" i="0" sz="1067" u="none" cap="none" strike="noStrike">
                <a:solidFill>
                  <a:srgbClr val="595959"/>
                </a:solidFill>
                <a:latin typeface="Verdana"/>
                <a:ea typeface="Verdana"/>
                <a:cs typeface="Verdana"/>
                <a:sym typeface="Verdana"/>
              </a:defRPr>
            </a:lvl2pPr>
            <a:lvl3pPr indent="0" lvl="2" marL="0" marR="0" rtl="0" algn="l">
              <a:lnSpc>
                <a:spcPct val="100000"/>
              </a:lnSpc>
              <a:spcBef>
                <a:spcPts val="0"/>
              </a:spcBef>
              <a:spcAft>
                <a:spcPts val="0"/>
              </a:spcAft>
              <a:buClr>
                <a:srgbClr val="595959"/>
              </a:buClr>
              <a:buSzPts val="800"/>
              <a:buFont typeface="Verdana"/>
              <a:buNone/>
              <a:defRPr b="1" i="0" sz="1067" u="none" cap="none" strike="noStrike">
                <a:solidFill>
                  <a:srgbClr val="595959"/>
                </a:solidFill>
                <a:latin typeface="Verdana"/>
                <a:ea typeface="Verdana"/>
                <a:cs typeface="Verdana"/>
                <a:sym typeface="Verdana"/>
              </a:defRPr>
            </a:lvl3pPr>
            <a:lvl4pPr indent="0" lvl="3" marL="0" marR="0" rtl="0" algn="l">
              <a:lnSpc>
                <a:spcPct val="100000"/>
              </a:lnSpc>
              <a:spcBef>
                <a:spcPts val="0"/>
              </a:spcBef>
              <a:spcAft>
                <a:spcPts val="0"/>
              </a:spcAft>
              <a:buClr>
                <a:srgbClr val="595959"/>
              </a:buClr>
              <a:buSzPts val="800"/>
              <a:buFont typeface="Verdana"/>
              <a:buNone/>
              <a:defRPr b="1" i="0" sz="1067" u="none" cap="none" strike="noStrike">
                <a:solidFill>
                  <a:srgbClr val="595959"/>
                </a:solidFill>
                <a:latin typeface="Verdana"/>
                <a:ea typeface="Verdana"/>
                <a:cs typeface="Verdana"/>
                <a:sym typeface="Verdana"/>
              </a:defRPr>
            </a:lvl4pPr>
            <a:lvl5pPr indent="0" lvl="4" marL="0" marR="0" rtl="0" algn="l">
              <a:lnSpc>
                <a:spcPct val="100000"/>
              </a:lnSpc>
              <a:spcBef>
                <a:spcPts val="0"/>
              </a:spcBef>
              <a:spcAft>
                <a:spcPts val="0"/>
              </a:spcAft>
              <a:buClr>
                <a:srgbClr val="595959"/>
              </a:buClr>
              <a:buSzPts val="800"/>
              <a:buFont typeface="Verdana"/>
              <a:buNone/>
              <a:defRPr b="1" i="0" sz="1067" u="none" cap="none" strike="noStrike">
                <a:solidFill>
                  <a:srgbClr val="595959"/>
                </a:solidFill>
                <a:latin typeface="Verdana"/>
                <a:ea typeface="Verdana"/>
                <a:cs typeface="Verdana"/>
                <a:sym typeface="Verdana"/>
              </a:defRPr>
            </a:lvl5pPr>
            <a:lvl6pPr indent="0" lvl="5" marL="0" marR="0" rtl="0" algn="l">
              <a:lnSpc>
                <a:spcPct val="100000"/>
              </a:lnSpc>
              <a:spcBef>
                <a:spcPts val="0"/>
              </a:spcBef>
              <a:spcAft>
                <a:spcPts val="0"/>
              </a:spcAft>
              <a:buClr>
                <a:srgbClr val="595959"/>
              </a:buClr>
              <a:buSzPts val="800"/>
              <a:buFont typeface="Verdana"/>
              <a:buNone/>
              <a:defRPr b="1" i="0" sz="1067" u="none" cap="none" strike="noStrike">
                <a:solidFill>
                  <a:srgbClr val="595959"/>
                </a:solidFill>
                <a:latin typeface="Verdana"/>
                <a:ea typeface="Verdana"/>
                <a:cs typeface="Verdana"/>
                <a:sym typeface="Verdana"/>
              </a:defRPr>
            </a:lvl6pPr>
            <a:lvl7pPr indent="0" lvl="6" marL="0" marR="0" rtl="0" algn="l">
              <a:lnSpc>
                <a:spcPct val="100000"/>
              </a:lnSpc>
              <a:spcBef>
                <a:spcPts val="0"/>
              </a:spcBef>
              <a:spcAft>
                <a:spcPts val="0"/>
              </a:spcAft>
              <a:buClr>
                <a:srgbClr val="595959"/>
              </a:buClr>
              <a:buSzPts val="800"/>
              <a:buFont typeface="Verdana"/>
              <a:buNone/>
              <a:defRPr b="1" i="0" sz="1067" u="none" cap="none" strike="noStrike">
                <a:solidFill>
                  <a:srgbClr val="595959"/>
                </a:solidFill>
                <a:latin typeface="Verdana"/>
                <a:ea typeface="Verdana"/>
                <a:cs typeface="Verdana"/>
                <a:sym typeface="Verdana"/>
              </a:defRPr>
            </a:lvl7pPr>
            <a:lvl8pPr indent="0" lvl="7" marL="0" marR="0" rtl="0" algn="l">
              <a:lnSpc>
                <a:spcPct val="100000"/>
              </a:lnSpc>
              <a:spcBef>
                <a:spcPts val="0"/>
              </a:spcBef>
              <a:spcAft>
                <a:spcPts val="0"/>
              </a:spcAft>
              <a:buClr>
                <a:srgbClr val="595959"/>
              </a:buClr>
              <a:buSzPts val="800"/>
              <a:buFont typeface="Verdana"/>
              <a:buNone/>
              <a:defRPr b="1" i="0" sz="1067" u="none" cap="none" strike="noStrike">
                <a:solidFill>
                  <a:srgbClr val="595959"/>
                </a:solidFill>
                <a:latin typeface="Verdana"/>
                <a:ea typeface="Verdana"/>
                <a:cs typeface="Verdana"/>
                <a:sym typeface="Verdana"/>
              </a:defRPr>
            </a:lvl8pPr>
            <a:lvl9pPr indent="0" lvl="8" marL="0" marR="0" rtl="0" algn="l">
              <a:lnSpc>
                <a:spcPct val="100000"/>
              </a:lnSpc>
              <a:spcBef>
                <a:spcPts val="0"/>
              </a:spcBef>
              <a:spcAft>
                <a:spcPts val="0"/>
              </a:spcAft>
              <a:buClr>
                <a:srgbClr val="595959"/>
              </a:buClr>
              <a:buSzPts val="800"/>
              <a:buFont typeface="Verdana"/>
              <a:buNone/>
              <a:defRPr b="1" i="0" sz="1067" u="none" cap="none" strike="noStrike">
                <a:solidFill>
                  <a:srgbClr val="595959"/>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fr-FR"/>
              <a:t>‹#›</a:t>
            </a:fld>
            <a:endParaRPr b="0" sz="1333">
              <a:latin typeface="Arial"/>
              <a:ea typeface="Arial"/>
              <a:cs typeface="Arial"/>
              <a:sym typeface="Arial"/>
            </a:endParaRPr>
          </a:p>
        </p:txBody>
      </p:sp>
      <p:sp>
        <p:nvSpPr>
          <p:cNvPr id="40" name="Google Shape;40;p5"/>
          <p:cNvSpPr txBox="1"/>
          <p:nvPr>
            <p:ph idx="11" type="ftr"/>
          </p:nvPr>
        </p:nvSpPr>
        <p:spPr>
          <a:xfrm>
            <a:off x="1535493" y="6453335"/>
            <a:ext cx="9168300" cy="404700"/>
          </a:xfrm>
          <a:prstGeom prst="rect">
            <a:avLst/>
          </a:prstGeom>
          <a:noFill/>
          <a:ln>
            <a:noFill/>
          </a:ln>
        </p:spPr>
        <p:txBody>
          <a:bodyPr anchorCtr="0" anchor="t" bIns="91400" lIns="91400" spcFirstLastPara="1" rIns="91400" wrap="square" tIns="91400">
            <a:noAutofit/>
          </a:bodyPr>
          <a:lstStyle>
            <a:lvl1pPr lvl="0" marR="0" rtl="0" algn="l">
              <a:lnSpc>
                <a:spcPct val="100000"/>
              </a:lnSpc>
              <a:spcBef>
                <a:spcPts val="0"/>
              </a:spcBef>
              <a:spcAft>
                <a:spcPts val="0"/>
              </a:spcAft>
              <a:buClr>
                <a:schemeClr val="dk1"/>
              </a:buClr>
              <a:buSzPts val="1400"/>
              <a:buFont typeface="Verdana"/>
              <a:buNone/>
              <a:defRPr b="0" i="0" sz="1067"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2400" u="none" cap="none" strike="noStrike">
                <a:solidFill>
                  <a:schemeClr val="dk1"/>
                </a:solidFill>
                <a:latin typeface="Verdana"/>
                <a:ea typeface="Verdana"/>
                <a:cs typeface="Verdana"/>
                <a:sym typeface="Verdana"/>
              </a:defRPr>
            </a:lvl9pPr>
          </a:lstStyle>
          <a:p/>
        </p:txBody>
      </p:sp>
      <p:sp>
        <p:nvSpPr>
          <p:cNvPr id="41" name="Google Shape;41;p5"/>
          <p:cNvSpPr txBox="1"/>
          <p:nvPr>
            <p:ph idx="1" type="body"/>
          </p:nvPr>
        </p:nvSpPr>
        <p:spPr>
          <a:xfrm>
            <a:off x="624419" y="645583"/>
            <a:ext cx="10943100" cy="622500"/>
          </a:xfrm>
          <a:prstGeom prst="rect">
            <a:avLst/>
          </a:prstGeom>
          <a:noFill/>
          <a:ln>
            <a:noFill/>
          </a:ln>
        </p:spPr>
        <p:txBody>
          <a:bodyPr anchorCtr="0" anchor="t" bIns="91400" lIns="91400" spcFirstLastPara="1" rIns="91400" wrap="square" tIns="91400">
            <a:noAutofit/>
          </a:bodyPr>
          <a:lstStyle>
            <a:lvl1pPr indent="-228600" lvl="0" marL="457200" marR="0" rtl="0" algn="l">
              <a:lnSpc>
                <a:spcPct val="100000"/>
              </a:lnSpc>
              <a:spcBef>
                <a:spcPts val="0"/>
              </a:spcBef>
              <a:spcAft>
                <a:spcPts val="0"/>
              </a:spcAft>
              <a:buClr>
                <a:schemeClr val="dk2"/>
              </a:buClr>
              <a:buSzPts val="1800"/>
              <a:buFont typeface="Arial"/>
              <a:buNone/>
              <a:defRPr b="0" i="0" sz="1867" u="none" cap="none" strike="noStrike">
                <a:solidFill>
                  <a:schemeClr val="dk1"/>
                </a:solidFill>
                <a:latin typeface="Verdana"/>
                <a:ea typeface="Verdana"/>
                <a:cs typeface="Verdana"/>
                <a:sym typeface="Verdana"/>
              </a:defRPr>
            </a:lvl1pPr>
            <a:lvl2pPr indent="-304800" lvl="1" marL="914400" marR="0" rtl="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6pPr>
            <a:lvl7pPr indent="-355600" lvl="6" marL="32004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7pPr>
            <a:lvl8pPr indent="-355600" lvl="7" marL="36576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8pPr>
            <a:lvl9pPr indent="-355600" lvl="8" marL="41148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9pPr>
          </a:lstStyle>
          <a:p/>
        </p:txBody>
      </p:sp>
      <p:sp>
        <p:nvSpPr>
          <p:cNvPr id="42" name="Google Shape;42;p5"/>
          <p:cNvSpPr txBox="1"/>
          <p:nvPr>
            <p:ph idx="2" type="body"/>
          </p:nvPr>
        </p:nvSpPr>
        <p:spPr>
          <a:xfrm>
            <a:off x="624416" y="1316567"/>
            <a:ext cx="10943100" cy="4944300"/>
          </a:xfrm>
          <a:prstGeom prst="rect">
            <a:avLst/>
          </a:prstGeom>
          <a:noFill/>
          <a:ln>
            <a:noFill/>
          </a:ln>
        </p:spPr>
        <p:txBody>
          <a:bodyPr anchorCtr="0" anchor="t" bIns="91400" lIns="91400" spcFirstLastPara="1" rIns="91400" wrap="square" tIns="91400">
            <a:noAutofit/>
          </a:bodyPr>
          <a:lstStyle>
            <a:lvl1pPr indent="-304800" lvl="0" marL="457200" marR="0" rtl="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400"/>
              </a:spcBef>
              <a:spcAft>
                <a:spcPts val="0"/>
              </a:spcAft>
              <a:buClr>
                <a:schemeClr val="dk2"/>
              </a:buClr>
              <a:buSzPts val="1200"/>
              <a:buFont typeface="Arial"/>
              <a:buChar char="•"/>
              <a:defRPr b="0" i="0" sz="16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6pPr>
            <a:lvl7pPr indent="-355600" lvl="6" marL="32004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7pPr>
            <a:lvl8pPr indent="-355600" lvl="7" marL="36576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8pPr>
            <a:lvl9pPr indent="-355600" lvl="8" marL="4114800" marR="0" rtl="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204" name="Shape 204"/>
        <p:cNvGrpSpPr/>
        <p:nvPr/>
      </p:nvGrpSpPr>
      <p:grpSpPr>
        <a:xfrm>
          <a:off x="0" y="0"/>
          <a:ext cx="0" cy="0"/>
          <a:chOff x="0" y="0"/>
          <a:chExt cx="0" cy="0"/>
        </a:xfrm>
      </p:grpSpPr>
      <p:sp>
        <p:nvSpPr>
          <p:cNvPr id="205" name="Google Shape;205;p33"/>
          <p:cNvSpPr txBox="1"/>
          <p:nvPr>
            <p:ph idx="12" type="sldNum"/>
          </p:nvPr>
        </p:nvSpPr>
        <p:spPr>
          <a:xfrm>
            <a:off x="11409033" y="6482100"/>
            <a:ext cx="782700" cy="193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sp>
        <p:nvSpPr>
          <p:cNvPr id="206" name="Google Shape;206;p33"/>
          <p:cNvSpPr txBox="1"/>
          <p:nvPr>
            <p:ph type="title"/>
          </p:nvPr>
        </p:nvSpPr>
        <p:spPr>
          <a:xfrm>
            <a:off x="699800" y="601467"/>
            <a:ext cx="10709100" cy="784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100">
                <a:solidFill>
                  <a:schemeClr val="accent1"/>
                </a:solidFill>
                <a:latin typeface="Montserrat"/>
                <a:ea typeface="Montserrat"/>
                <a:cs typeface="Montserrat"/>
                <a:sym typeface="Montserrat"/>
              </a:defRPr>
            </a:lvl1pPr>
            <a:lvl2pPr lvl="1" rtl="0">
              <a:spcBef>
                <a:spcPts val="0"/>
              </a:spcBef>
              <a:spcAft>
                <a:spcPts val="0"/>
              </a:spcAft>
              <a:buNone/>
              <a:defRPr b="1" sz="2100">
                <a:solidFill>
                  <a:schemeClr val="accent1"/>
                </a:solidFill>
                <a:latin typeface="Montserrat"/>
                <a:ea typeface="Montserrat"/>
                <a:cs typeface="Montserrat"/>
                <a:sym typeface="Montserrat"/>
              </a:defRPr>
            </a:lvl2pPr>
            <a:lvl3pPr lvl="2" rtl="0">
              <a:spcBef>
                <a:spcPts val="0"/>
              </a:spcBef>
              <a:spcAft>
                <a:spcPts val="0"/>
              </a:spcAft>
              <a:buNone/>
              <a:defRPr b="1" sz="2100">
                <a:solidFill>
                  <a:schemeClr val="accent1"/>
                </a:solidFill>
                <a:latin typeface="Montserrat"/>
                <a:ea typeface="Montserrat"/>
                <a:cs typeface="Montserrat"/>
                <a:sym typeface="Montserrat"/>
              </a:defRPr>
            </a:lvl3pPr>
            <a:lvl4pPr lvl="3" rtl="0">
              <a:spcBef>
                <a:spcPts val="0"/>
              </a:spcBef>
              <a:spcAft>
                <a:spcPts val="0"/>
              </a:spcAft>
              <a:buNone/>
              <a:defRPr b="1" sz="2100">
                <a:solidFill>
                  <a:schemeClr val="accent1"/>
                </a:solidFill>
                <a:latin typeface="Montserrat"/>
                <a:ea typeface="Montserrat"/>
                <a:cs typeface="Montserrat"/>
                <a:sym typeface="Montserrat"/>
              </a:defRPr>
            </a:lvl4pPr>
            <a:lvl5pPr lvl="4" rtl="0">
              <a:spcBef>
                <a:spcPts val="0"/>
              </a:spcBef>
              <a:spcAft>
                <a:spcPts val="0"/>
              </a:spcAft>
              <a:buNone/>
              <a:defRPr b="1" sz="2100">
                <a:solidFill>
                  <a:schemeClr val="accent1"/>
                </a:solidFill>
                <a:latin typeface="Montserrat"/>
                <a:ea typeface="Montserrat"/>
                <a:cs typeface="Montserrat"/>
                <a:sym typeface="Montserrat"/>
              </a:defRPr>
            </a:lvl5pPr>
            <a:lvl6pPr lvl="5" rtl="0">
              <a:spcBef>
                <a:spcPts val="0"/>
              </a:spcBef>
              <a:spcAft>
                <a:spcPts val="0"/>
              </a:spcAft>
              <a:buNone/>
              <a:defRPr b="1" sz="2100">
                <a:solidFill>
                  <a:schemeClr val="accent1"/>
                </a:solidFill>
                <a:latin typeface="Montserrat"/>
                <a:ea typeface="Montserrat"/>
                <a:cs typeface="Montserrat"/>
                <a:sym typeface="Montserrat"/>
              </a:defRPr>
            </a:lvl6pPr>
            <a:lvl7pPr lvl="6" rtl="0">
              <a:spcBef>
                <a:spcPts val="0"/>
              </a:spcBef>
              <a:spcAft>
                <a:spcPts val="0"/>
              </a:spcAft>
              <a:buNone/>
              <a:defRPr b="1" sz="2100">
                <a:solidFill>
                  <a:schemeClr val="accent1"/>
                </a:solidFill>
                <a:latin typeface="Montserrat"/>
                <a:ea typeface="Montserrat"/>
                <a:cs typeface="Montserrat"/>
                <a:sym typeface="Montserrat"/>
              </a:defRPr>
            </a:lvl7pPr>
            <a:lvl8pPr lvl="7" rtl="0">
              <a:spcBef>
                <a:spcPts val="0"/>
              </a:spcBef>
              <a:spcAft>
                <a:spcPts val="0"/>
              </a:spcAft>
              <a:buNone/>
              <a:defRPr b="1" sz="2100">
                <a:solidFill>
                  <a:schemeClr val="accent1"/>
                </a:solidFill>
                <a:latin typeface="Montserrat"/>
                <a:ea typeface="Montserrat"/>
                <a:cs typeface="Montserrat"/>
                <a:sym typeface="Montserrat"/>
              </a:defRPr>
            </a:lvl8pPr>
            <a:lvl9pPr lvl="8" rtl="0">
              <a:spcBef>
                <a:spcPts val="0"/>
              </a:spcBef>
              <a:spcAft>
                <a:spcPts val="0"/>
              </a:spcAft>
              <a:buNone/>
              <a:defRPr b="1" sz="2100">
                <a:solidFill>
                  <a:schemeClr val="accent1"/>
                </a:solidFill>
                <a:latin typeface="Montserrat"/>
                <a:ea typeface="Montserrat"/>
                <a:cs typeface="Montserrat"/>
                <a:sym typeface="Montserrat"/>
              </a:defRPr>
            </a:lvl9pPr>
          </a:lstStyle>
          <a:p/>
        </p:txBody>
      </p:sp>
      <p:pic>
        <p:nvPicPr>
          <p:cNvPr id="207" name="Google Shape;207;p33"/>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208" name="Shape 208"/>
        <p:cNvGrpSpPr/>
        <p:nvPr/>
      </p:nvGrpSpPr>
      <p:grpSpPr>
        <a:xfrm>
          <a:off x="0" y="0"/>
          <a:ext cx="0" cy="0"/>
          <a:chOff x="0" y="0"/>
          <a:chExt cx="0" cy="0"/>
        </a:xfrm>
      </p:grpSpPr>
      <p:sp>
        <p:nvSpPr>
          <p:cNvPr id="209" name="Google Shape;209;p34"/>
          <p:cNvSpPr txBox="1"/>
          <p:nvPr>
            <p:ph type="title"/>
          </p:nvPr>
        </p:nvSpPr>
        <p:spPr>
          <a:xfrm>
            <a:off x="699800" y="601467"/>
            <a:ext cx="5903700" cy="784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accent1"/>
                </a:solidFill>
                <a:latin typeface="Montserrat"/>
                <a:ea typeface="Montserrat"/>
                <a:cs typeface="Montserrat"/>
                <a:sym typeface="Montserrat"/>
              </a:defRPr>
            </a:lvl1pPr>
            <a:lvl2pPr lvl="1" rtl="0">
              <a:spcBef>
                <a:spcPts val="0"/>
              </a:spcBef>
              <a:spcAft>
                <a:spcPts val="0"/>
              </a:spcAft>
              <a:buNone/>
              <a:defRPr b="1" sz="3200">
                <a:solidFill>
                  <a:schemeClr val="accent1"/>
                </a:solidFill>
                <a:latin typeface="Montserrat"/>
                <a:ea typeface="Montserrat"/>
                <a:cs typeface="Montserrat"/>
                <a:sym typeface="Montserrat"/>
              </a:defRPr>
            </a:lvl2pPr>
            <a:lvl3pPr lvl="2" rtl="0">
              <a:spcBef>
                <a:spcPts val="0"/>
              </a:spcBef>
              <a:spcAft>
                <a:spcPts val="0"/>
              </a:spcAft>
              <a:buNone/>
              <a:defRPr b="1" sz="3200">
                <a:solidFill>
                  <a:schemeClr val="accent1"/>
                </a:solidFill>
                <a:latin typeface="Montserrat"/>
                <a:ea typeface="Montserrat"/>
                <a:cs typeface="Montserrat"/>
                <a:sym typeface="Montserrat"/>
              </a:defRPr>
            </a:lvl3pPr>
            <a:lvl4pPr lvl="3" rtl="0">
              <a:spcBef>
                <a:spcPts val="0"/>
              </a:spcBef>
              <a:spcAft>
                <a:spcPts val="0"/>
              </a:spcAft>
              <a:buNone/>
              <a:defRPr b="1" sz="3200">
                <a:solidFill>
                  <a:schemeClr val="accent1"/>
                </a:solidFill>
                <a:latin typeface="Montserrat"/>
                <a:ea typeface="Montserrat"/>
                <a:cs typeface="Montserrat"/>
                <a:sym typeface="Montserrat"/>
              </a:defRPr>
            </a:lvl4pPr>
            <a:lvl5pPr lvl="4" rtl="0">
              <a:spcBef>
                <a:spcPts val="0"/>
              </a:spcBef>
              <a:spcAft>
                <a:spcPts val="0"/>
              </a:spcAft>
              <a:buNone/>
              <a:defRPr b="1" sz="3200">
                <a:solidFill>
                  <a:schemeClr val="accent1"/>
                </a:solidFill>
                <a:latin typeface="Montserrat"/>
                <a:ea typeface="Montserrat"/>
                <a:cs typeface="Montserrat"/>
                <a:sym typeface="Montserrat"/>
              </a:defRPr>
            </a:lvl5pPr>
            <a:lvl6pPr lvl="5" rtl="0">
              <a:spcBef>
                <a:spcPts val="0"/>
              </a:spcBef>
              <a:spcAft>
                <a:spcPts val="0"/>
              </a:spcAft>
              <a:buNone/>
              <a:defRPr b="1" sz="3200">
                <a:solidFill>
                  <a:schemeClr val="accent1"/>
                </a:solidFill>
                <a:latin typeface="Montserrat"/>
                <a:ea typeface="Montserrat"/>
                <a:cs typeface="Montserrat"/>
                <a:sym typeface="Montserrat"/>
              </a:defRPr>
            </a:lvl6pPr>
            <a:lvl7pPr lvl="6" rtl="0">
              <a:spcBef>
                <a:spcPts val="0"/>
              </a:spcBef>
              <a:spcAft>
                <a:spcPts val="0"/>
              </a:spcAft>
              <a:buNone/>
              <a:defRPr b="1" sz="3200">
                <a:solidFill>
                  <a:schemeClr val="accent1"/>
                </a:solidFill>
                <a:latin typeface="Montserrat"/>
                <a:ea typeface="Montserrat"/>
                <a:cs typeface="Montserrat"/>
                <a:sym typeface="Montserrat"/>
              </a:defRPr>
            </a:lvl7pPr>
            <a:lvl8pPr lvl="7" rtl="0">
              <a:spcBef>
                <a:spcPts val="0"/>
              </a:spcBef>
              <a:spcAft>
                <a:spcPts val="0"/>
              </a:spcAft>
              <a:buNone/>
              <a:defRPr b="1" sz="3200">
                <a:solidFill>
                  <a:schemeClr val="accent1"/>
                </a:solidFill>
                <a:latin typeface="Montserrat"/>
                <a:ea typeface="Montserrat"/>
                <a:cs typeface="Montserrat"/>
                <a:sym typeface="Montserrat"/>
              </a:defRPr>
            </a:lvl8pPr>
            <a:lvl9pPr lvl="8" rtl="0">
              <a:spcBef>
                <a:spcPts val="0"/>
              </a:spcBef>
              <a:spcAft>
                <a:spcPts val="0"/>
              </a:spcAft>
              <a:buNone/>
              <a:defRPr b="1" sz="32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210" name="Shape 210"/>
        <p:cNvGrpSpPr/>
        <p:nvPr/>
      </p:nvGrpSpPr>
      <p:grpSpPr>
        <a:xfrm>
          <a:off x="0" y="0"/>
          <a:ext cx="0" cy="0"/>
          <a:chOff x="0" y="0"/>
          <a:chExt cx="0" cy="0"/>
        </a:xfrm>
      </p:grpSpPr>
      <p:sp>
        <p:nvSpPr>
          <p:cNvPr id="211" name="Google Shape;211;p35"/>
          <p:cNvSpPr txBox="1"/>
          <p:nvPr>
            <p:ph type="title"/>
          </p:nvPr>
        </p:nvSpPr>
        <p:spPr>
          <a:xfrm>
            <a:off x="701600" y="673333"/>
            <a:ext cx="4026000" cy="5511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48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48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48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48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48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48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48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48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4800">
                <a:solidFill>
                  <a:schemeClr val="lt1"/>
                </a:solidFill>
                <a:latin typeface="Montserrat"/>
                <a:ea typeface="Montserrat"/>
                <a:cs typeface="Montserrat"/>
                <a:sym typeface="Montserrat"/>
              </a:defRPr>
            </a:lvl9pPr>
          </a:lstStyle>
          <a:p/>
        </p:txBody>
      </p:sp>
      <p:sp>
        <p:nvSpPr>
          <p:cNvPr id="212" name="Google Shape;212;p35"/>
          <p:cNvSpPr txBox="1"/>
          <p:nvPr>
            <p:ph idx="1" type="body"/>
          </p:nvPr>
        </p:nvSpPr>
        <p:spPr>
          <a:xfrm>
            <a:off x="5045667" y="673200"/>
            <a:ext cx="6444900" cy="5511600"/>
          </a:xfrm>
          <a:prstGeom prst="rect">
            <a:avLst/>
          </a:prstGeom>
          <a:noFill/>
          <a:ln>
            <a:noFill/>
          </a:ln>
        </p:spPr>
        <p:txBody>
          <a:bodyPr anchorCtr="0" anchor="ctr" bIns="121900" lIns="121900" spcFirstLastPara="1" rIns="121900" wrap="square" tIns="121900">
            <a:noAutofit/>
          </a:bodyPr>
          <a:lstStyle>
            <a:lvl1pPr indent="-349250" lvl="0" marL="457200" rtl="0">
              <a:lnSpc>
                <a:spcPct val="150000"/>
              </a:lnSpc>
              <a:spcBef>
                <a:spcPts val="0"/>
              </a:spcBef>
              <a:spcAft>
                <a:spcPts val="0"/>
              </a:spcAft>
              <a:buClr>
                <a:schemeClr val="lt1"/>
              </a:buClr>
              <a:buSzPts val="1900"/>
              <a:buFont typeface="Montserrat"/>
              <a:buChar char="●"/>
              <a:defRPr b="1" sz="1900">
                <a:solidFill>
                  <a:schemeClr val="lt1"/>
                </a:solidFill>
                <a:latin typeface="Montserrat"/>
                <a:ea typeface="Montserrat"/>
                <a:cs typeface="Montserrat"/>
                <a:sym typeface="Montserrat"/>
              </a:defRPr>
            </a:lvl1pPr>
            <a:lvl2pPr indent="-349250" lvl="1" marL="914400" rtl="0">
              <a:lnSpc>
                <a:spcPct val="150000"/>
              </a:lnSpc>
              <a:spcBef>
                <a:spcPts val="0"/>
              </a:spcBef>
              <a:spcAft>
                <a:spcPts val="0"/>
              </a:spcAft>
              <a:buClr>
                <a:schemeClr val="lt1"/>
              </a:buClr>
              <a:buSzPts val="1900"/>
              <a:buFont typeface="Montserrat"/>
              <a:buChar char="○"/>
              <a:defRPr b="1" sz="1900">
                <a:solidFill>
                  <a:schemeClr val="lt1"/>
                </a:solidFill>
                <a:latin typeface="Montserrat"/>
                <a:ea typeface="Montserrat"/>
                <a:cs typeface="Montserrat"/>
                <a:sym typeface="Montserrat"/>
              </a:defRPr>
            </a:lvl2pPr>
            <a:lvl3pPr indent="-349250" lvl="2" marL="1371600" rtl="0">
              <a:lnSpc>
                <a:spcPct val="150000"/>
              </a:lnSpc>
              <a:spcBef>
                <a:spcPts val="0"/>
              </a:spcBef>
              <a:spcAft>
                <a:spcPts val="0"/>
              </a:spcAft>
              <a:buClr>
                <a:schemeClr val="lt1"/>
              </a:buClr>
              <a:buSzPts val="1900"/>
              <a:buFont typeface="Montserrat"/>
              <a:buChar char="■"/>
              <a:defRPr b="1" sz="1900">
                <a:solidFill>
                  <a:schemeClr val="lt1"/>
                </a:solidFill>
                <a:latin typeface="Montserrat"/>
                <a:ea typeface="Montserrat"/>
                <a:cs typeface="Montserrat"/>
                <a:sym typeface="Montserrat"/>
              </a:defRPr>
            </a:lvl3pPr>
            <a:lvl4pPr indent="-349250" lvl="3" marL="1828800" rtl="0">
              <a:lnSpc>
                <a:spcPct val="150000"/>
              </a:lnSpc>
              <a:spcBef>
                <a:spcPts val="0"/>
              </a:spcBef>
              <a:spcAft>
                <a:spcPts val="0"/>
              </a:spcAft>
              <a:buClr>
                <a:schemeClr val="lt1"/>
              </a:buClr>
              <a:buSzPts val="1900"/>
              <a:buFont typeface="Montserrat"/>
              <a:buChar char="●"/>
              <a:defRPr b="1" sz="1900">
                <a:solidFill>
                  <a:schemeClr val="lt1"/>
                </a:solidFill>
                <a:latin typeface="Montserrat"/>
                <a:ea typeface="Montserrat"/>
                <a:cs typeface="Montserrat"/>
                <a:sym typeface="Montserrat"/>
              </a:defRPr>
            </a:lvl4pPr>
            <a:lvl5pPr indent="-349250" lvl="4" marL="2286000" rtl="0">
              <a:lnSpc>
                <a:spcPct val="150000"/>
              </a:lnSpc>
              <a:spcBef>
                <a:spcPts val="0"/>
              </a:spcBef>
              <a:spcAft>
                <a:spcPts val="0"/>
              </a:spcAft>
              <a:buClr>
                <a:schemeClr val="lt1"/>
              </a:buClr>
              <a:buSzPts val="1900"/>
              <a:buFont typeface="Montserrat"/>
              <a:buChar char="○"/>
              <a:defRPr b="1" sz="1900">
                <a:solidFill>
                  <a:schemeClr val="lt1"/>
                </a:solidFill>
                <a:latin typeface="Montserrat"/>
                <a:ea typeface="Montserrat"/>
                <a:cs typeface="Montserrat"/>
                <a:sym typeface="Montserrat"/>
              </a:defRPr>
            </a:lvl5pPr>
            <a:lvl6pPr indent="-349250" lvl="5" marL="2743200" rtl="0">
              <a:lnSpc>
                <a:spcPct val="150000"/>
              </a:lnSpc>
              <a:spcBef>
                <a:spcPts val="0"/>
              </a:spcBef>
              <a:spcAft>
                <a:spcPts val="0"/>
              </a:spcAft>
              <a:buClr>
                <a:schemeClr val="lt1"/>
              </a:buClr>
              <a:buSzPts val="1900"/>
              <a:buFont typeface="Montserrat"/>
              <a:buChar char="■"/>
              <a:defRPr b="1" sz="1900">
                <a:solidFill>
                  <a:schemeClr val="lt1"/>
                </a:solidFill>
                <a:latin typeface="Montserrat"/>
                <a:ea typeface="Montserrat"/>
                <a:cs typeface="Montserrat"/>
                <a:sym typeface="Montserrat"/>
              </a:defRPr>
            </a:lvl6pPr>
            <a:lvl7pPr indent="-349250" lvl="6" marL="3200400" rtl="0">
              <a:lnSpc>
                <a:spcPct val="150000"/>
              </a:lnSpc>
              <a:spcBef>
                <a:spcPts val="0"/>
              </a:spcBef>
              <a:spcAft>
                <a:spcPts val="0"/>
              </a:spcAft>
              <a:buClr>
                <a:schemeClr val="lt1"/>
              </a:buClr>
              <a:buSzPts val="1900"/>
              <a:buFont typeface="Montserrat"/>
              <a:buChar char="●"/>
              <a:defRPr b="1" sz="1900">
                <a:solidFill>
                  <a:schemeClr val="lt1"/>
                </a:solidFill>
                <a:latin typeface="Montserrat"/>
                <a:ea typeface="Montserrat"/>
                <a:cs typeface="Montserrat"/>
                <a:sym typeface="Montserrat"/>
              </a:defRPr>
            </a:lvl7pPr>
            <a:lvl8pPr indent="-349250" lvl="7" marL="3657600" rtl="0">
              <a:lnSpc>
                <a:spcPct val="150000"/>
              </a:lnSpc>
              <a:spcBef>
                <a:spcPts val="0"/>
              </a:spcBef>
              <a:spcAft>
                <a:spcPts val="0"/>
              </a:spcAft>
              <a:buClr>
                <a:schemeClr val="lt1"/>
              </a:buClr>
              <a:buSzPts val="1900"/>
              <a:buFont typeface="Montserrat"/>
              <a:buChar char="○"/>
              <a:defRPr b="1" sz="1900">
                <a:solidFill>
                  <a:schemeClr val="lt1"/>
                </a:solidFill>
                <a:latin typeface="Montserrat"/>
                <a:ea typeface="Montserrat"/>
                <a:cs typeface="Montserrat"/>
                <a:sym typeface="Montserrat"/>
              </a:defRPr>
            </a:lvl8pPr>
            <a:lvl9pPr indent="-349250" lvl="8" marL="4114800" rtl="0">
              <a:lnSpc>
                <a:spcPct val="150000"/>
              </a:lnSpc>
              <a:spcBef>
                <a:spcPts val="0"/>
              </a:spcBef>
              <a:spcAft>
                <a:spcPts val="0"/>
              </a:spcAft>
              <a:buClr>
                <a:schemeClr val="lt1"/>
              </a:buClr>
              <a:buSzPts val="1900"/>
              <a:buFont typeface="Montserrat"/>
              <a:buChar char="■"/>
              <a:defRPr b="1" sz="1900">
                <a:solidFill>
                  <a:schemeClr val="lt1"/>
                </a:solidFill>
                <a:latin typeface="Montserrat"/>
                <a:ea typeface="Montserrat"/>
                <a:cs typeface="Montserrat"/>
                <a:sym typeface="Montserrat"/>
              </a:defRPr>
            </a:lvl9pPr>
          </a:lstStyle>
          <a:p/>
        </p:txBody>
      </p:sp>
      <p:sp>
        <p:nvSpPr>
          <p:cNvPr id="213" name="Google Shape;213;p35"/>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214" name="Google Shape;214;p35"/>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215" name="Shape 215"/>
        <p:cNvGrpSpPr/>
        <p:nvPr/>
      </p:nvGrpSpPr>
      <p:grpSpPr>
        <a:xfrm>
          <a:off x="0" y="0"/>
          <a:ext cx="0" cy="0"/>
          <a:chOff x="0" y="0"/>
          <a:chExt cx="0" cy="0"/>
        </a:xfrm>
      </p:grpSpPr>
      <p:sp>
        <p:nvSpPr>
          <p:cNvPr id="216" name="Google Shape;216;p36"/>
          <p:cNvSpPr txBox="1"/>
          <p:nvPr>
            <p:ph type="title"/>
          </p:nvPr>
        </p:nvSpPr>
        <p:spPr>
          <a:xfrm>
            <a:off x="701600" y="673333"/>
            <a:ext cx="4026000" cy="5511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48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48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48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48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48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48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48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48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4800">
                <a:solidFill>
                  <a:schemeClr val="accent1"/>
                </a:solidFill>
                <a:latin typeface="Montserrat"/>
                <a:ea typeface="Montserrat"/>
                <a:cs typeface="Montserrat"/>
                <a:sym typeface="Montserrat"/>
              </a:defRPr>
            </a:lvl9pPr>
          </a:lstStyle>
          <a:p/>
        </p:txBody>
      </p:sp>
      <p:sp>
        <p:nvSpPr>
          <p:cNvPr id="217" name="Google Shape;217;p36"/>
          <p:cNvSpPr txBox="1"/>
          <p:nvPr>
            <p:ph idx="1" type="body"/>
          </p:nvPr>
        </p:nvSpPr>
        <p:spPr>
          <a:xfrm>
            <a:off x="5045667" y="673200"/>
            <a:ext cx="6444900" cy="5511600"/>
          </a:xfrm>
          <a:prstGeom prst="rect">
            <a:avLst/>
          </a:prstGeom>
          <a:noFill/>
          <a:ln>
            <a:noFill/>
          </a:ln>
        </p:spPr>
        <p:txBody>
          <a:bodyPr anchorCtr="0" anchor="ctr" bIns="121900" lIns="121900" spcFirstLastPara="1" rIns="121900" wrap="square" tIns="121900">
            <a:noAutofit/>
          </a:bodyPr>
          <a:lstStyle>
            <a:lvl1pPr indent="-349250" lvl="0" marL="4572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1pPr>
            <a:lvl2pPr indent="-349250" lvl="1" marL="9144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2pPr>
            <a:lvl3pPr indent="-349250" lvl="2" marL="13716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3pPr>
            <a:lvl4pPr indent="-349250" lvl="3" marL="18288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4pPr>
            <a:lvl5pPr indent="-349250" lvl="4" marL="22860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5pPr>
            <a:lvl6pPr indent="-349250" lvl="5" marL="27432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6pPr>
            <a:lvl7pPr indent="-349250" lvl="6" marL="32004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7pPr>
            <a:lvl8pPr indent="-349250" lvl="7" marL="36576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8pPr>
            <a:lvl9pPr indent="-349250" lvl="8" marL="41148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9pPr>
          </a:lstStyle>
          <a:p/>
        </p:txBody>
      </p:sp>
      <p:sp>
        <p:nvSpPr>
          <p:cNvPr id="218" name="Google Shape;218;p36"/>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219" name="Google Shape;219;p36"/>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220" name="Shape 220"/>
        <p:cNvGrpSpPr/>
        <p:nvPr/>
      </p:nvGrpSpPr>
      <p:grpSpPr>
        <a:xfrm>
          <a:off x="0" y="0"/>
          <a:ext cx="0" cy="0"/>
          <a:chOff x="0" y="0"/>
          <a:chExt cx="0" cy="0"/>
        </a:xfrm>
      </p:grpSpPr>
      <p:pic>
        <p:nvPicPr>
          <p:cNvPr id="221" name="Google Shape;221;p37"/>
          <p:cNvPicPr preferRelativeResize="0"/>
          <p:nvPr/>
        </p:nvPicPr>
        <p:blipFill rotWithShape="1">
          <a:blip r:embed="rId2">
            <a:alphaModFix/>
          </a:blip>
          <a:srcRect b="0" l="0" r="0" t="0"/>
          <a:stretch/>
        </p:blipFill>
        <p:spPr>
          <a:xfrm>
            <a:off x="5334000" y="0"/>
            <a:ext cx="6858004" cy="6858004"/>
          </a:xfrm>
          <a:prstGeom prst="rect">
            <a:avLst/>
          </a:prstGeom>
          <a:noFill/>
          <a:ln>
            <a:noFill/>
          </a:ln>
        </p:spPr>
      </p:pic>
      <p:sp>
        <p:nvSpPr>
          <p:cNvPr id="222" name="Google Shape;222;p37"/>
          <p:cNvSpPr txBox="1"/>
          <p:nvPr>
            <p:ph type="title"/>
          </p:nvPr>
        </p:nvSpPr>
        <p:spPr>
          <a:xfrm>
            <a:off x="701600" y="673333"/>
            <a:ext cx="4026000" cy="5511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48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48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48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48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48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48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48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48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4800">
                <a:solidFill>
                  <a:schemeClr val="accent1"/>
                </a:solidFill>
                <a:latin typeface="Montserrat"/>
                <a:ea typeface="Montserrat"/>
                <a:cs typeface="Montserrat"/>
                <a:sym typeface="Montserrat"/>
              </a:defRPr>
            </a:lvl9pPr>
          </a:lstStyle>
          <a:p/>
        </p:txBody>
      </p:sp>
      <p:sp>
        <p:nvSpPr>
          <p:cNvPr id="223" name="Google Shape;223;p37"/>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224" name="Google Shape;224;p37"/>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225" name="Shape 225"/>
        <p:cNvGrpSpPr/>
        <p:nvPr/>
      </p:nvGrpSpPr>
      <p:grpSpPr>
        <a:xfrm>
          <a:off x="0" y="0"/>
          <a:ext cx="0" cy="0"/>
          <a:chOff x="0" y="0"/>
          <a:chExt cx="0" cy="0"/>
        </a:xfrm>
      </p:grpSpPr>
      <p:sp>
        <p:nvSpPr>
          <p:cNvPr id="226" name="Google Shape;226;p38"/>
          <p:cNvSpPr txBox="1"/>
          <p:nvPr>
            <p:ph type="title"/>
          </p:nvPr>
        </p:nvSpPr>
        <p:spPr>
          <a:xfrm>
            <a:off x="699267" y="1911767"/>
            <a:ext cx="10791300" cy="30060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9600">
                <a:solidFill>
                  <a:schemeClr val="lt1"/>
                </a:solidFill>
                <a:latin typeface="Montserrat"/>
                <a:ea typeface="Montserrat"/>
                <a:cs typeface="Montserrat"/>
                <a:sym typeface="Montserrat"/>
              </a:defRPr>
            </a:lvl1pPr>
            <a:lvl2pPr lvl="1" rtl="0" algn="ctr">
              <a:spcBef>
                <a:spcPts val="0"/>
              </a:spcBef>
              <a:spcAft>
                <a:spcPts val="0"/>
              </a:spcAft>
              <a:buNone/>
              <a:defRPr sz="9600"/>
            </a:lvl2pPr>
            <a:lvl3pPr lvl="2" rtl="0" algn="ctr">
              <a:spcBef>
                <a:spcPts val="0"/>
              </a:spcBef>
              <a:spcAft>
                <a:spcPts val="0"/>
              </a:spcAft>
              <a:buNone/>
              <a:defRPr sz="9600"/>
            </a:lvl3pPr>
            <a:lvl4pPr lvl="3" rtl="0" algn="ctr">
              <a:spcBef>
                <a:spcPts val="0"/>
              </a:spcBef>
              <a:spcAft>
                <a:spcPts val="0"/>
              </a:spcAft>
              <a:buNone/>
              <a:defRPr sz="9600"/>
            </a:lvl4pPr>
            <a:lvl5pPr lvl="4" rtl="0" algn="ctr">
              <a:spcBef>
                <a:spcPts val="0"/>
              </a:spcBef>
              <a:spcAft>
                <a:spcPts val="0"/>
              </a:spcAft>
              <a:buNone/>
              <a:defRPr sz="9600"/>
            </a:lvl5pPr>
            <a:lvl6pPr lvl="5" rtl="0" algn="ctr">
              <a:spcBef>
                <a:spcPts val="0"/>
              </a:spcBef>
              <a:spcAft>
                <a:spcPts val="0"/>
              </a:spcAft>
              <a:buNone/>
              <a:defRPr sz="9600"/>
            </a:lvl6pPr>
            <a:lvl7pPr lvl="6" rtl="0" algn="ctr">
              <a:spcBef>
                <a:spcPts val="0"/>
              </a:spcBef>
              <a:spcAft>
                <a:spcPts val="0"/>
              </a:spcAft>
              <a:buNone/>
              <a:defRPr sz="9600"/>
            </a:lvl7pPr>
            <a:lvl8pPr lvl="7" rtl="0" algn="ctr">
              <a:spcBef>
                <a:spcPts val="0"/>
              </a:spcBef>
              <a:spcAft>
                <a:spcPts val="0"/>
              </a:spcAft>
              <a:buNone/>
              <a:defRPr sz="9600"/>
            </a:lvl8pPr>
            <a:lvl9pPr lvl="8" rtl="0" algn="ctr">
              <a:spcBef>
                <a:spcPts val="0"/>
              </a:spcBef>
              <a:spcAft>
                <a:spcPts val="0"/>
              </a:spcAft>
              <a:buNone/>
              <a:defRPr sz="9600"/>
            </a:lvl9pPr>
          </a:lstStyle>
          <a:p/>
        </p:txBody>
      </p:sp>
      <p:sp>
        <p:nvSpPr>
          <p:cNvPr id="227" name="Google Shape;227;p38"/>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228" name="Google Shape;228;p38"/>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orient="horz" pos="1206">
          <p15:clr>
            <a:srgbClr val="FA7B17"/>
          </p15:clr>
        </p15:guide>
        <p15:guide id="4" orient="horz" pos="3098">
          <p15:clr>
            <a:srgbClr val="FA7B17"/>
          </p15:clr>
        </p15:guide>
        <p15:guide id="5" orient="horz" pos="3896">
          <p15:clr>
            <a:srgbClr val="FA7B17"/>
          </p15:clr>
        </p15:guide>
        <p15:guide id="6" orient="horz" pos="424">
          <p15:clr>
            <a:srgbClr val="FA7B17"/>
          </p15:clr>
        </p15:guide>
        <p15:guide id="7" pos="7238">
          <p15:clr>
            <a:srgbClr val="FA7B17"/>
          </p15:clr>
        </p15:guide>
        <p15:guide id="8" pos="442">
          <p15:clr>
            <a:srgbClr val="FA7B17"/>
          </p15:clr>
        </p15:guide>
        <p15:guide id="9" pos="214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229" name="Shape 229"/>
        <p:cNvGrpSpPr/>
        <p:nvPr/>
      </p:nvGrpSpPr>
      <p:grpSpPr>
        <a:xfrm>
          <a:off x="0" y="0"/>
          <a:ext cx="0" cy="0"/>
          <a:chOff x="0" y="0"/>
          <a:chExt cx="0" cy="0"/>
        </a:xfrm>
      </p:grpSpPr>
      <p:sp>
        <p:nvSpPr>
          <p:cNvPr id="230" name="Google Shape;230;p39"/>
          <p:cNvSpPr txBox="1"/>
          <p:nvPr>
            <p:ph type="title"/>
          </p:nvPr>
        </p:nvSpPr>
        <p:spPr>
          <a:xfrm>
            <a:off x="699267" y="1911767"/>
            <a:ext cx="10791300" cy="30060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9600">
                <a:solidFill>
                  <a:schemeClr val="accent5"/>
                </a:solidFill>
                <a:latin typeface="Montserrat"/>
                <a:ea typeface="Montserrat"/>
                <a:cs typeface="Montserrat"/>
                <a:sym typeface="Montserrat"/>
              </a:defRPr>
            </a:lvl1pPr>
            <a:lvl2pPr lvl="1" rtl="0" algn="ctr">
              <a:spcBef>
                <a:spcPts val="0"/>
              </a:spcBef>
              <a:spcAft>
                <a:spcPts val="0"/>
              </a:spcAft>
              <a:buNone/>
              <a:defRPr sz="9600">
                <a:solidFill>
                  <a:schemeClr val="accent5"/>
                </a:solidFill>
                <a:latin typeface="Montserrat"/>
                <a:ea typeface="Montserrat"/>
                <a:cs typeface="Montserrat"/>
                <a:sym typeface="Montserrat"/>
              </a:defRPr>
            </a:lvl2pPr>
            <a:lvl3pPr lvl="2" rtl="0" algn="ctr">
              <a:spcBef>
                <a:spcPts val="0"/>
              </a:spcBef>
              <a:spcAft>
                <a:spcPts val="0"/>
              </a:spcAft>
              <a:buNone/>
              <a:defRPr sz="9600">
                <a:solidFill>
                  <a:schemeClr val="accent5"/>
                </a:solidFill>
                <a:latin typeface="Montserrat"/>
                <a:ea typeface="Montserrat"/>
                <a:cs typeface="Montserrat"/>
                <a:sym typeface="Montserrat"/>
              </a:defRPr>
            </a:lvl3pPr>
            <a:lvl4pPr lvl="3" rtl="0" algn="ctr">
              <a:spcBef>
                <a:spcPts val="0"/>
              </a:spcBef>
              <a:spcAft>
                <a:spcPts val="0"/>
              </a:spcAft>
              <a:buNone/>
              <a:defRPr sz="9600">
                <a:solidFill>
                  <a:schemeClr val="accent5"/>
                </a:solidFill>
                <a:latin typeface="Montserrat"/>
                <a:ea typeface="Montserrat"/>
                <a:cs typeface="Montserrat"/>
                <a:sym typeface="Montserrat"/>
              </a:defRPr>
            </a:lvl4pPr>
            <a:lvl5pPr lvl="4" rtl="0" algn="ctr">
              <a:spcBef>
                <a:spcPts val="0"/>
              </a:spcBef>
              <a:spcAft>
                <a:spcPts val="0"/>
              </a:spcAft>
              <a:buNone/>
              <a:defRPr sz="9600">
                <a:solidFill>
                  <a:schemeClr val="accent5"/>
                </a:solidFill>
                <a:latin typeface="Montserrat"/>
                <a:ea typeface="Montserrat"/>
                <a:cs typeface="Montserrat"/>
                <a:sym typeface="Montserrat"/>
              </a:defRPr>
            </a:lvl5pPr>
            <a:lvl6pPr lvl="5" rtl="0" algn="ctr">
              <a:spcBef>
                <a:spcPts val="0"/>
              </a:spcBef>
              <a:spcAft>
                <a:spcPts val="0"/>
              </a:spcAft>
              <a:buNone/>
              <a:defRPr sz="9600">
                <a:solidFill>
                  <a:schemeClr val="accent5"/>
                </a:solidFill>
                <a:latin typeface="Montserrat"/>
                <a:ea typeface="Montserrat"/>
                <a:cs typeface="Montserrat"/>
                <a:sym typeface="Montserrat"/>
              </a:defRPr>
            </a:lvl6pPr>
            <a:lvl7pPr lvl="6" rtl="0" algn="ctr">
              <a:spcBef>
                <a:spcPts val="0"/>
              </a:spcBef>
              <a:spcAft>
                <a:spcPts val="0"/>
              </a:spcAft>
              <a:buNone/>
              <a:defRPr sz="9600">
                <a:solidFill>
                  <a:schemeClr val="accent5"/>
                </a:solidFill>
                <a:latin typeface="Montserrat"/>
                <a:ea typeface="Montserrat"/>
                <a:cs typeface="Montserrat"/>
                <a:sym typeface="Montserrat"/>
              </a:defRPr>
            </a:lvl7pPr>
            <a:lvl8pPr lvl="7" rtl="0" algn="ctr">
              <a:spcBef>
                <a:spcPts val="0"/>
              </a:spcBef>
              <a:spcAft>
                <a:spcPts val="0"/>
              </a:spcAft>
              <a:buNone/>
              <a:defRPr sz="9600">
                <a:solidFill>
                  <a:schemeClr val="accent5"/>
                </a:solidFill>
                <a:latin typeface="Montserrat"/>
                <a:ea typeface="Montserrat"/>
                <a:cs typeface="Montserrat"/>
                <a:sym typeface="Montserrat"/>
              </a:defRPr>
            </a:lvl8pPr>
            <a:lvl9pPr lvl="8" rtl="0" algn="ctr">
              <a:spcBef>
                <a:spcPts val="0"/>
              </a:spcBef>
              <a:spcAft>
                <a:spcPts val="0"/>
              </a:spcAft>
              <a:buNone/>
              <a:defRPr sz="9600">
                <a:solidFill>
                  <a:schemeClr val="accent5"/>
                </a:solidFill>
                <a:latin typeface="Montserrat"/>
                <a:ea typeface="Montserrat"/>
                <a:cs typeface="Montserrat"/>
                <a:sym typeface="Montserrat"/>
              </a:defRPr>
            </a:lvl9pPr>
          </a:lstStyle>
          <a:p/>
        </p:txBody>
      </p:sp>
      <p:sp>
        <p:nvSpPr>
          <p:cNvPr id="231" name="Google Shape;231;p39"/>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232" name="Google Shape;232;p39"/>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orient="horz" pos="1206">
          <p15:clr>
            <a:srgbClr val="FA7B17"/>
          </p15:clr>
        </p15:guide>
        <p15:guide id="4" orient="horz" pos="3098">
          <p15:clr>
            <a:srgbClr val="FA7B17"/>
          </p15:clr>
        </p15:guide>
        <p15:guide id="5" orient="horz" pos="3896">
          <p15:clr>
            <a:srgbClr val="FA7B17"/>
          </p15:clr>
        </p15:guide>
        <p15:guide id="6" orient="horz" pos="424">
          <p15:clr>
            <a:srgbClr val="FA7B17"/>
          </p15:clr>
        </p15:guide>
        <p15:guide id="7" pos="7238">
          <p15:clr>
            <a:srgbClr val="FA7B17"/>
          </p15:clr>
        </p15:guide>
        <p15:guide id="8" pos="442">
          <p15:clr>
            <a:srgbClr val="FA7B17"/>
          </p15:clr>
        </p15:guide>
        <p15:guide id="9" pos="214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233" name="Shape 233"/>
        <p:cNvGrpSpPr/>
        <p:nvPr/>
      </p:nvGrpSpPr>
      <p:grpSpPr>
        <a:xfrm>
          <a:off x="0" y="0"/>
          <a:ext cx="0" cy="0"/>
          <a:chOff x="0" y="0"/>
          <a:chExt cx="0" cy="0"/>
        </a:xfrm>
      </p:grpSpPr>
      <p:pic>
        <p:nvPicPr>
          <p:cNvPr id="234" name="Google Shape;234;p40"/>
          <p:cNvPicPr preferRelativeResize="0"/>
          <p:nvPr/>
        </p:nvPicPr>
        <p:blipFill rotWithShape="1">
          <a:blip r:embed="rId2">
            <a:alphaModFix/>
          </a:blip>
          <a:srcRect b="28140" l="0" r="0" t="0"/>
          <a:stretch/>
        </p:blipFill>
        <p:spPr>
          <a:xfrm>
            <a:off x="0" y="2743200"/>
            <a:ext cx="2922000" cy="4114800"/>
          </a:xfrm>
          <a:prstGeom prst="rect">
            <a:avLst/>
          </a:prstGeom>
          <a:noFill/>
          <a:ln>
            <a:noFill/>
          </a:ln>
        </p:spPr>
      </p:pic>
      <p:sp>
        <p:nvSpPr>
          <p:cNvPr id="235" name="Google Shape;235;p40"/>
          <p:cNvSpPr txBox="1"/>
          <p:nvPr>
            <p:ph idx="12" type="sldNum"/>
          </p:nvPr>
        </p:nvSpPr>
        <p:spPr>
          <a:xfrm>
            <a:off x="11409033" y="6482100"/>
            <a:ext cx="782700" cy="193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pic>
        <p:nvPicPr>
          <p:cNvPr id="236" name="Google Shape;236;p40"/>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237" name="Shape 237"/>
        <p:cNvGrpSpPr/>
        <p:nvPr/>
      </p:nvGrpSpPr>
      <p:grpSpPr>
        <a:xfrm>
          <a:off x="0" y="0"/>
          <a:ext cx="0" cy="0"/>
          <a:chOff x="0" y="0"/>
          <a:chExt cx="0" cy="0"/>
        </a:xfrm>
      </p:grpSpPr>
      <p:pic>
        <p:nvPicPr>
          <p:cNvPr id="238" name="Google Shape;238;p41"/>
          <p:cNvPicPr preferRelativeResize="0"/>
          <p:nvPr/>
        </p:nvPicPr>
        <p:blipFill rotWithShape="1">
          <a:blip r:embed="rId2">
            <a:alphaModFix/>
          </a:blip>
          <a:srcRect b="30793" l="28213" r="28400" t="26017"/>
          <a:stretch/>
        </p:blipFill>
        <p:spPr>
          <a:xfrm>
            <a:off x="8473100" y="1913933"/>
            <a:ext cx="3017334" cy="3003734"/>
          </a:xfrm>
          <a:prstGeom prst="rect">
            <a:avLst/>
          </a:prstGeom>
          <a:noFill/>
          <a:ln>
            <a:noFill/>
          </a:ln>
        </p:spPr>
      </p:pic>
      <p:sp>
        <p:nvSpPr>
          <p:cNvPr id="239" name="Google Shape;239;p41"/>
          <p:cNvSpPr txBox="1"/>
          <p:nvPr>
            <p:ph idx="1" type="subTitle"/>
          </p:nvPr>
        </p:nvSpPr>
        <p:spPr>
          <a:xfrm>
            <a:off x="729033" y="3429733"/>
            <a:ext cx="6452700" cy="2200800"/>
          </a:xfrm>
          <a:prstGeom prst="rect">
            <a:avLst/>
          </a:prstGeom>
          <a:noFill/>
          <a:ln>
            <a:noFill/>
          </a:ln>
        </p:spPr>
        <p:txBody>
          <a:bodyPr anchorCtr="0" anchor="t" bIns="0" lIns="0" spcFirstLastPara="1" rIns="0" wrap="square" tIns="144000">
            <a:noAutofit/>
          </a:bodyPr>
          <a:lstStyle>
            <a:lvl1pPr lvl="0" rtl="0">
              <a:spcBef>
                <a:spcPts val="0"/>
              </a:spcBef>
              <a:spcAft>
                <a:spcPts val="0"/>
              </a:spcAft>
              <a:buNone/>
              <a:defRPr sz="1600">
                <a:solidFill>
                  <a:schemeClr val="lt1"/>
                </a:solidFill>
                <a:latin typeface="Montserrat"/>
                <a:ea typeface="Montserrat"/>
                <a:cs typeface="Montserrat"/>
                <a:sym typeface="Montserrat"/>
              </a:defRPr>
            </a:lvl1pPr>
            <a:lvl2pPr lvl="1" rtl="0">
              <a:spcBef>
                <a:spcPts val="0"/>
              </a:spcBef>
              <a:spcAft>
                <a:spcPts val="0"/>
              </a:spcAft>
              <a:buNone/>
              <a:defRPr sz="1600">
                <a:solidFill>
                  <a:schemeClr val="lt1"/>
                </a:solidFill>
                <a:latin typeface="Montserrat"/>
                <a:ea typeface="Montserrat"/>
                <a:cs typeface="Montserrat"/>
                <a:sym typeface="Montserrat"/>
              </a:defRPr>
            </a:lvl2pPr>
            <a:lvl3pPr lvl="2" rtl="0">
              <a:spcBef>
                <a:spcPts val="0"/>
              </a:spcBef>
              <a:spcAft>
                <a:spcPts val="0"/>
              </a:spcAft>
              <a:buNone/>
              <a:defRPr sz="1600">
                <a:solidFill>
                  <a:schemeClr val="lt1"/>
                </a:solidFill>
                <a:latin typeface="Montserrat"/>
                <a:ea typeface="Montserrat"/>
                <a:cs typeface="Montserrat"/>
                <a:sym typeface="Montserrat"/>
              </a:defRPr>
            </a:lvl3pPr>
            <a:lvl4pPr lvl="3" rtl="0">
              <a:spcBef>
                <a:spcPts val="0"/>
              </a:spcBef>
              <a:spcAft>
                <a:spcPts val="0"/>
              </a:spcAft>
              <a:buNone/>
              <a:defRPr sz="1600">
                <a:solidFill>
                  <a:schemeClr val="lt1"/>
                </a:solidFill>
                <a:latin typeface="Montserrat"/>
                <a:ea typeface="Montserrat"/>
                <a:cs typeface="Montserrat"/>
                <a:sym typeface="Montserrat"/>
              </a:defRPr>
            </a:lvl4pPr>
            <a:lvl5pPr lvl="4" rtl="0">
              <a:spcBef>
                <a:spcPts val="0"/>
              </a:spcBef>
              <a:spcAft>
                <a:spcPts val="0"/>
              </a:spcAft>
              <a:buNone/>
              <a:defRPr sz="1600">
                <a:solidFill>
                  <a:schemeClr val="lt1"/>
                </a:solidFill>
                <a:latin typeface="Montserrat"/>
                <a:ea typeface="Montserrat"/>
                <a:cs typeface="Montserrat"/>
                <a:sym typeface="Montserrat"/>
              </a:defRPr>
            </a:lvl5pPr>
            <a:lvl6pPr lvl="5" rtl="0">
              <a:spcBef>
                <a:spcPts val="0"/>
              </a:spcBef>
              <a:spcAft>
                <a:spcPts val="0"/>
              </a:spcAft>
              <a:buNone/>
              <a:defRPr sz="1600">
                <a:solidFill>
                  <a:schemeClr val="lt1"/>
                </a:solidFill>
                <a:latin typeface="Montserrat"/>
                <a:ea typeface="Montserrat"/>
                <a:cs typeface="Montserrat"/>
                <a:sym typeface="Montserrat"/>
              </a:defRPr>
            </a:lvl6pPr>
            <a:lvl7pPr lvl="6" rtl="0">
              <a:spcBef>
                <a:spcPts val="0"/>
              </a:spcBef>
              <a:spcAft>
                <a:spcPts val="0"/>
              </a:spcAft>
              <a:buNone/>
              <a:defRPr sz="1600">
                <a:solidFill>
                  <a:schemeClr val="lt1"/>
                </a:solidFill>
                <a:latin typeface="Montserrat"/>
                <a:ea typeface="Montserrat"/>
                <a:cs typeface="Montserrat"/>
                <a:sym typeface="Montserrat"/>
              </a:defRPr>
            </a:lvl7pPr>
            <a:lvl8pPr lvl="7" rtl="0">
              <a:spcBef>
                <a:spcPts val="0"/>
              </a:spcBef>
              <a:spcAft>
                <a:spcPts val="0"/>
              </a:spcAft>
              <a:buNone/>
              <a:defRPr sz="1600">
                <a:solidFill>
                  <a:schemeClr val="lt1"/>
                </a:solidFill>
                <a:latin typeface="Montserrat"/>
                <a:ea typeface="Montserrat"/>
                <a:cs typeface="Montserrat"/>
                <a:sym typeface="Montserrat"/>
              </a:defRPr>
            </a:lvl8pPr>
            <a:lvl9pPr lvl="8" rtl="0">
              <a:spcBef>
                <a:spcPts val="0"/>
              </a:spcBef>
              <a:spcAft>
                <a:spcPts val="0"/>
              </a:spcAft>
              <a:buNone/>
              <a:defRPr sz="1600">
                <a:solidFill>
                  <a:schemeClr val="lt1"/>
                </a:solidFill>
                <a:latin typeface="Montserrat"/>
                <a:ea typeface="Montserrat"/>
                <a:cs typeface="Montserrat"/>
                <a:sym typeface="Montserrat"/>
              </a:defRPr>
            </a:lvl9pPr>
          </a:lstStyle>
          <a:p/>
        </p:txBody>
      </p:sp>
      <p:pic>
        <p:nvPicPr>
          <p:cNvPr id="240" name="Google Shape;240;p41"/>
          <p:cNvPicPr preferRelativeResize="0"/>
          <p:nvPr/>
        </p:nvPicPr>
        <p:blipFill rotWithShape="1">
          <a:blip r:embed="rId3">
            <a:alphaModFix/>
          </a:blip>
          <a:srcRect b="0" l="0" r="0" t="0"/>
          <a:stretch/>
        </p:blipFill>
        <p:spPr>
          <a:xfrm>
            <a:off x="0" y="6095367"/>
            <a:ext cx="11447931" cy="760232"/>
          </a:xfrm>
          <a:prstGeom prst="rect">
            <a:avLst/>
          </a:prstGeom>
          <a:noFill/>
          <a:ln>
            <a:noFill/>
          </a:ln>
        </p:spPr>
      </p:pic>
      <p:sp>
        <p:nvSpPr>
          <p:cNvPr id="241" name="Google Shape;241;p41"/>
          <p:cNvSpPr txBox="1"/>
          <p:nvPr/>
        </p:nvSpPr>
        <p:spPr>
          <a:xfrm>
            <a:off x="715300" y="6328683"/>
            <a:ext cx="7332900" cy="29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FR" sz="1600">
                <a:solidFill>
                  <a:schemeClr val="accent1"/>
                </a:solidFill>
                <a:latin typeface="Montserrat"/>
                <a:ea typeface="Montserrat"/>
                <a:cs typeface="Montserrat"/>
                <a:sym typeface="Montserrat"/>
              </a:rPr>
              <a:t>Innovative technology consulting for business.</a:t>
            </a:r>
            <a:endParaRPr b="1" sz="1600">
              <a:solidFill>
                <a:schemeClr val="accent1"/>
              </a:solidFill>
              <a:latin typeface="Montserrat"/>
              <a:ea typeface="Montserrat"/>
              <a:cs typeface="Montserrat"/>
              <a:sym typeface="Montserrat"/>
            </a:endParaRPr>
          </a:p>
        </p:txBody>
      </p:sp>
      <p:pic>
        <p:nvPicPr>
          <p:cNvPr id="242" name="Google Shape;242;p41"/>
          <p:cNvPicPr preferRelativeResize="0"/>
          <p:nvPr/>
        </p:nvPicPr>
        <p:blipFill>
          <a:blip r:embed="rId4">
            <a:alphaModFix/>
          </a:blip>
          <a:stretch>
            <a:fillRect/>
          </a:stretch>
        </p:blipFill>
        <p:spPr>
          <a:xfrm>
            <a:off x="715302" y="389717"/>
            <a:ext cx="2564299" cy="760567"/>
          </a:xfrm>
          <a:prstGeom prst="rect">
            <a:avLst/>
          </a:prstGeom>
          <a:noFill/>
          <a:ln>
            <a:noFill/>
          </a:ln>
        </p:spPr>
      </p:pic>
      <p:sp>
        <p:nvSpPr>
          <p:cNvPr id="243" name="Google Shape;243;p41"/>
          <p:cNvSpPr txBox="1"/>
          <p:nvPr>
            <p:ph idx="2" type="body"/>
          </p:nvPr>
        </p:nvSpPr>
        <p:spPr>
          <a:xfrm>
            <a:off x="6096000" y="398867"/>
            <a:ext cx="5394300" cy="494400"/>
          </a:xfrm>
          <a:prstGeom prst="rect">
            <a:avLst/>
          </a:prstGeom>
          <a:noFill/>
          <a:ln>
            <a:noFill/>
          </a:ln>
        </p:spPr>
        <p:txBody>
          <a:bodyPr anchorCtr="0" anchor="t" bIns="0" lIns="0" spcFirstLastPara="1" rIns="0" wrap="square" tIns="121900">
            <a:noAutofit/>
          </a:bodyPr>
          <a:lstStyle>
            <a:lvl1pPr indent="-330200" lvl="0" marL="4572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1pPr>
            <a:lvl2pPr indent="-330200" lvl="1" marL="9144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2pPr>
            <a:lvl3pPr indent="-330200" lvl="2" marL="13716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3pPr>
            <a:lvl4pPr indent="-330200" lvl="3" marL="18288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4pPr>
            <a:lvl5pPr indent="-330200" lvl="4" marL="22860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5pPr>
            <a:lvl6pPr indent="-330200" lvl="5" marL="27432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6pPr>
            <a:lvl7pPr indent="-330200" lvl="6" marL="32004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7pPr>
            <a:lvl8pPr indent="-330200" lvl="7" marL="36576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8pPr>
            <a:lvl9pPr indent="-330200" lvl="8" marL="4114800" rtl="0" algn="r">
              <a:spcBef>
                <a:spcPts val="0"/>
              </a:spcBef>
              <a:spcAft>
                <a:spcPts val="0"/>
              </a:spcAft>
              <a:buClr>
                <a:schemeClr val="lt1"/>
              </a:buClr>
              <a:buSzPts val="1600"/>
              <a:buFont typeface="Montserrat"/>
              <a:buChar char="■"/>
              <a:defRPr b="1" sz="1600">
                <a:solidFill>
                  <a:schemeClr val="lt1"/>
                </a:solidFill>
                <a:latin typeface="Montserrat"/>
                <a:ea typeface="Montserrat"/>
                <a:cs typeface="Montserrat"/>
                <a:sym typeface="Montserrat"/>
              </a:defRPr>
            </a:lvl9pPr>
          </a:lstStyle>
          <a:p/>
        </p:txBody>
      </p:sp>
      <p:sp>
        <p:nvSpPr>
          <p:cNvPr id="244" name="Google Shape;244;p41"/>
          <p:cNvSpPr txBox="1"/>
          <p:nvPr>
            <p:ph type="title"/>
          </p:nvPr>
        </p:nvSpPr>
        <p:spPr>
          <a:xfrm>
            <a:off x="729033" y="1913934"/>
            <a:ext cx="6452700" cy="1515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lt1"/>
                </a:solidFill>
                <a:latin typeface="Montserrat"/>
                <a:ea typeface="Montserrat"/>
                <a:cs typeface="Montserrat"/>
                <a:sym typeface="Montserrat"/>
              </a:defRPr>
            </a:lvl1pPr>
            <a:lvl2pPr lvl="1" rtl="0">
              <a:spcBef>
                <a:spcPts val="0"/>
              </a:spcBef>
              <a:spcAft>
                <a:spcPts val="0"/>
              </a:spcAft>
              <a:buNone/>
              <a:defRPr b="1" sz="3200">
                <a:solidFill>
                  <a:schemeClr val="lt1"/>
                </a:solidFill>
                <a:latin typeface="Montserrat"/>
                <a:ea typeface="Montserrat"/>
                <a:cs typeface="Montserrat"/>
                <a:sym typeface="Montserrat"/>
              </a:defRPr>
            </a:lvl2pPr>
            <a:lvl3pPr lvl="2" rtl="0">
              <a:spcBef>
                <a:spcPts val="0"/>
              </a:spcBef>
              <a:spcAft>
                <a:spcPts val="0"/>
              </a:spcAft>
              <a:buNone/>
              <a:defRPr b="1" sz="3200">
                <a:solidFill>
                  <a:schemeClr val="lt1"/>
                </a:solidFill>
                <a:latin typeface="Montserrat"/>
                <a:ea typeface="Montserrat"/>
                <a:cs typeface="Montserrat"/>
                <a:sym typeface="Montserrat"/>
              </a:defRPr>
            </a:lvl3pPr>
            <a:lvl4pPr lvl="3" rtl="0">
              <a:spcBef>
                <a:spcPts val="0"/>
              </a:spcBef>
              <a:spcAft>
                <a:spcPts val="0"/>
              </a:spcAft>
              <a:buNone/>
              <a:defRPr b="1" sz="3200">
                <a:solidFill>
                  <a:schemeClr val="lt1"/>
                </a:solidFill>
                <a:latin typeface="Montserrat"/>
                <a:ea typeface="Montserrat"/>
                <a:cs typeface="Montserrat"/>
                <a:sym typeface="Montserrat"/>
              </a:defRPr>
            </a:lvl4pPr>
            <a:lvl5pPr lvl="4" rtl="0">
              <a:spcBef>
                <a:spcPts val="0"/>
              </a:spcBef>
              <a:spcAft>
                <a:spcPts val="0"/>
              </a:spcAft>
              <a:buNone/>
              <a:defRPr b="1" sz="3200">
                <a:solidFill>
                  <a:schemeClr val="lt1"/>
                </a:solidFill>
                <a:latin typeface="Montserrat"/>
                <a:ea typeface="Montserrat"/>
                <a:cs typeface="Montserrat"/>
                <a:sym typeface="Montserrat"/>
              </a:defRPr>
            </a:lvl5pPr>
            <a:lvl6pPr lvl="5" rtl="0">
              <a:spcBef>
                <a:spcPts val="0"/>
              </a:spcBef>
              <a:spcAft>
                <a:spcPts val="0"/>
              </a:spcAft>
              <a:buNone/>
              <a:defRPr b="1" sz="3200">
                <a:solidFill>
                  <a:schemeClr val="lt1"/>
                </a:solidFill>
                <a:latin typeface="Montserrat"/>
                <a:ea typeface="Montserrat"/>
                <a:cs typeface="Montserrat"/>
                <a:sym typeface="Montserrat"/>
              </a:defRPr>
            </a:lvl6pPr>
            <a:lvl7pPr lvl="6" rtl="0">
              <a:spcBef>
                <a:spcPts val="0"/>
              </a:spcBef>
              <a:spcAft>
                <a:spcPts val="0"/>
              </a:spcAft>
              <a:buNone/>
              <a:defRPr b="1" sz="3200">
                <a:solidFill>
                  <a:schemeClr val="lt1"/>
                </a:solidFill>
                <a:latin typeface="Montserrat"/>
                <a:ea typeface="Montserrat"/>
                <a:cs typeface="Montserrat"/>
                <a:sym typeface="Montserrat"/>
              </a:defRPr>
            </a:lvl7pPr>
            <a:lvl8pPr lvl="7" rtl="0">
              <a:spcBef>
                <a:spcPts val="0"/>
              </a:spcBef>
              <a:spcAft>
                <a:spcPts val="0"/>
              </a:spcAft>
              <a:buNone/>
              <a:defRPr b="1" sz="3200">
                <a:solidFill>
                  <a:schemeClr val="lt1"/>
                </a:solidFill>
                <a:latin typeface="Montserrat"/>
                <a:ea typeface="Montserrat"/>
                <a:cs typeface="Montserrat"/>
                <a:sym typeface="Montserrat"/>
              </a:defRPr>
            </a:lvl8pPr>
            <a:lvl9pPr lvl="8" rtl="0">
              <a:spcBef>
                <a:spcPts val="0"/>
              </a:spcBef>
              <a:spcAft>
                <a:spcPts val="0"/>
              </a:spcAft>
              <a:buNone/>
              <a:defRPr b="1" sz="3200">
                <a:solidFill>
                  <a:schemeClr val="lt1"/>
                </a:solidFill>
                <a:latin typeface="Montserrat"/>
                <a:ea typeface="Montserrat"/>
                <a:cs typeface="Montserrat"/>
                <a:sym typeface="Montserrat"/>
              </a:defRPr>
            </a:lvl9pPr>
          </a:lstStyle>
          <a:p/>
        </p:txBody>
      </p:sp>
      <p:sp>
        <p:nvSpPr>
          <p:cNvPr id="245" name="Google Shape;245;p41"/>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extLst>
    <p:ext uri="{DCECCB84-F9BA-43D5-87BE-67443E8EF086}">
      <p15:sldGuideLst>
        <p15:guide id="1" orient="horz" pos="2160">
          <p15:clr>
            <a:srgbClr val="FA7B17"/>
          </p15:clr>
        </p15:guide>
        <p15:guide id="2" pos="384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246" name="Shape 246"/>
        <p:cNvGrpSpPr/>
        <p:nvPr/>
      </p:nvGrpSpPr>
      <p:grpSpPr>
        <a:xfrm>
          <a:off x="0" y="0"/>
          <a:ext cx="0" cy="0"/>
          <a:chOff x="0" y="0"/>
          <a:chExt cx="0" cy="0"/>
        </a:xfrm>
      </p:grpSpPr>
      <p:pic>
        <p:nvPicPr>
          <p:cNvPr id="247" name="Google Shape;247;p42"/>
          <p:cNvPicPr preferRelativeResize="0"/>
          <p:nvPr/>
        </p:nvPicPr>
        <p:blipFill rotWithShape="1">
          <a:blip r:embed="rId2">
            <a:alphaModFix/>
          </a:blip>
          <a:srcRect b="0" l="39" r="39" t="0"/>
          <a:stretch/>
        </p:blipFill>
        <p:spPr>
          <a:xfrm>
            <a:off x="5013" y="0"/>
            <a:ext cx="12181978" cy="6858000"/>
          </a:xfrm>
          <a:prstGeom prst="rect">
            <a:avLst/>
          </a:prstGeom>
          <a:noFill/>
          <a:ln>
            <a:noFill/>
          </a:ln>
        </p:spPr>
      </p:pic>
      <p:sp>
        <p:nvSpPr>
          <p:cNvPr id="248" name="Google Shape;248;p42"/>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
        <p:nvSpPr>
          <p:cNvPr id="44" name="Google Shape;44;p6"/>
          <p:cNvSpPr txBox="1"/>
          <p:nvPr>
            <p:ph idx="12" type="sldNum"/>
          </p:nvPr>
        </p:nvSpPr>
        <p:spPr>
          <a:xfrm>
            <a:off x="11296611" y="6217623"/>
            <a:ext cx="731700" cy="5247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249" name="Shape 249"/>
        <p:cNvGrpSpPr/>
        <p:nvPr/>
      </p:nvGrpSpPr>
      <p:grpSpPr>
        <a:xfrm>
          <a:off x="0" y="0"/>
          <a:ext cx="0" cy="0"/>
          <a:chOff x="0" y="0"/>
          <a:chExt cx="0" cy="0"/>
        </a:xfrm>
      </p:grpSpPr>
      <p:pic>
        <p:nvPicPr>
          <p:cNvPr id="250" name="Google Shape;250;p43"/>
          <p:cNvPicPr preferRelativeResize="0"/>
          <p:nvPr/>
        </p:nvPicPr>
        <p:blipFill rotWithShape="1">
          <a:blip r:embed="rId2">
            <a:alphaModFix/>
          </a:blip>
          <a:srcRect b="0" l="88039" r="0" t="0"/>
          <a:stretch/>
        </p:blipFill>
        <p:spPr>
          <a:xfrm>
            <a:off x="11246898" y="2409567"/>
            <a:ext cx="945105" cy="4448434"/>
          </a:xfrm>
          <a:prstGeom prst="rect">
            <a:avLst/>
          </a:prstGeom>
          <a:noFill/>
          <a:ln>
            <a:noFill/>
          </a:ln>
        </p:spPr>
      </p:pic>
      <p:sp>
        <p:nvSpPr>
          <p:cNvPr id="251" name="Google Shape;251;p43"/>
          <p:cNvSpPr txBox="1"/>
          <p:nvPr>
            <p:ph type="title"/>
          </p:nvPr>
        </p:nvSpPr>
        <p:spPr>
          <a:xfrm>
            <a:off x="699800" y="673333"/>
            <a:ext cx="5396400" cy="551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3300">
                <a:solidFill>
                  <a:schemeClr val="lt1"/>
                </a:solidFill>
                <a:latin typeface="Montserrat"/>
                <a:ea typeface="Montserrat"/>
                <a:cs typeface="Montserrat"/>
                <a:sym typeface="Montserrat"/>
              </a:defRPr>
            </a:lvl1pPr>
            <a:lvl2pPr lvl="1" rtl="0">
              <a:spcBef>
                <a:spcPts val="0"/>
              </a:spcBef>
              <a:spcAft>
                <a:spcPts val="0"/>
              </a:spcAft>
              <a:buNone/>
              <a:defRPr sz="33300">
                <a:latin typeface="Montserrat"/>
                <a:ea typeface="Montserrat"/>
                <a:cs typeface="Montserrat"/>
                <a:sym typeface="Montserrat"/>
              </a:defRPr>
            </a:lvl2pPr>
            <a:lvl3pPr lvl="2" rtl="0">
              <a:spcBef>
                <a:spcPts val="0"/>
              </a:spcBef>
              <a:spcAft>
                <a:spcPts val="0"/>
              </a:spcAft>
              <a:buNone/>
              <a:defRPr sz="33300">
                <a:latin typeface="Montserrat"/>
                <a:ea typeface="Montserrat"/>
                <a:cs typeface="Montserrat"/>
                <a:sym typeface="Montserrat"/>
              </a:defRPr>
            </a:lvl3pPr>
            <a:lvl4pPr lvl="3" rtl="0">
              <a:spcBef>
                <a:spcPts val="0"/>
              </a:spcBef>
              <a:spcAft>
                <a:spcPts val="0"/>
              </a:spcAft>
              <a:buNone/>
              <a:defRPr sz="33300">
                <a:latin typeface="Montserrat"/>
                <a:ea typeface="Montserrat"/>
                <a:cs typeface="Montserrat"/>
                <a:sym typeface="Montserrat"/>
              </a:defRPr>
            </a:lvl4pPr>
            <a:lvl5pPr lvl="4" rtl="0">
              <a:spcBef>
                <a:spcPts val="0"/>
              </a:spcBef>
              <a:spcAft>
                <a:spcPts val="0"/>
              </a:spcAft>
              <a:buNone/>
              <a:defRPr sz="33300">
                <a:latin typeface="Montserrat"/>
                <a:ea typeface="Montserrat"/>
                <a:cs typeface="Montserrat"/>
                <a:sym typeface="Montserrat"/>
              </a:defRPr>
            </a:lvl5pPr>
            <a:lvl6pPr lvl="5" rtl="0">
              <a:spcBef>
                <a:spcPts val="0"/>
              </a:spcBef>
              <a:spcAft>
                <a:spcPts val="0"/>
              </a:spcAft>
              <a:buNone/>
              <a:defRPr sz="33300">
                <a:latin typeface="Montserrat"/>
                <a:ea typeface="Montserrat"/>
                <a:cs typeface="Montserrat"/>
                <a:sym typeface="Montserrat"/>
              </a:defRPr>
            </a:lvl6pPr>
            <a:lvl7pPr lvl="6" rtl="0">
              <a:spcBef>
                <a:spcPts val="0"/>
              </a:spcBef>
              <a:spcAft>
                <a:spcPts val="0"/>
              </a:spcAft>
              <a:buNone/>
              <a:defRPr sz="33300">
                <a:latin typeface="Montserrat"/>
                <a:ea typeface="Montserrat"/>
                <a:cs typeface="Montserrat"/>
                <a:sym typeface="Montserrat"/>
              </a:defRPr>
            </a:lvl7pPr>
            <a:lvl8pPr lvl="7" rtl="0">
              <a:spcBef>
                <a:spcPts val="0"/>
              </a:spcBef>
              <a:spcAft>
                <a:spcPts val="0"/>
              </a:spcAft>
              <a:buNone/>
              <a:defRPr sz="33300">
                <a:latin typeface="Montserrat"/>
                <a:ea typeface="Montserrat"/>
                <a:cs typeface="Montserrat"/>
                <a:sym typeface="Montserrat"/>
              </a:defRPr>
            </a:lvl8pPr>
            <a:lvl9pPr lvl="8" rtl="0">
              <a:spcBef>
                <a:spcPts val="0"/>
              </a:spcBef>
              <a:spcAft>
                <a:spcPts val="0"/>
              </a:spcAft>
              <a:buNone/>
              <a:defRPr sz="33300">
                <a:latin typeface="Montserrat"/>
                <a:ea typeface="Montserrat"/>
                <a:cs typeface="Montserrat"/>
                <a:sym typeface="Montserrat"/>
              </a:defRPr>
            </a:lvl9pPr>
          </a:lstStyle>
          <a:p/>
        </p:txBody>
      </p:sp>
      <p:sp>
        <p:nvSpPr>
          <p:cNvPr id="252" name="Google Shape;252;p43"/>
          <p:cNvSpPr txBox="1"/>
          <p:nvPr>
            <p:ph idx="2" type="title"/>
          </p:nvPr>
        </p:nvSpPr>
        <p:spPr>
          <a:xfrm>
            <a:off x="3847800" y="1915300"/>
            <a:ext cx="4496400" cy="1513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lt1"/>
                </a:solidFill>
                <a:latin typeface="Montserrat"/>
                <a:ea typeface="Montserrat"/>
                <a:cs typeface="Montserrat"/>
                <a:sym typeface="Montserrat"/>
              </a:defRPr>
            </a:lvl1pPr>
            <a:lvl2pPr lvl="1" rtl="0">
              <a:spcBef>
                <a:spcPts val="0"/>
              </a:spcBef>
              <a:spcAft>
                <a:spcPts val="0"/>
              </a:spcAft>
              <a:buNone/>
              <a:defRPr b="1" sz="3200">
                <a:solidFill>
                  <a:schemeClr val="lt1"/>
                </a:solidFill>
                <a:latin typeface="Montserrat"/>
                <a:ea typeface="Montserrat"/>
                <a:cs typeface="Montserrat"/>
                <a:sym typeface="Montserrat"/>
              </a:defRPr>
            </a:lvl2pPr>
            <a:lvl3pPr lvl="2" rtl="0">
              <a:spcBef>
                <a:spcPts val="0"/>
              </a:spcBef>
              <a:spcAft>
                <a:spcPts val="0"/>
              </a:spcAft>
              <a:buNone/>
              <a:defRPr b="1" sz="3200">
                <a:solidFill>
                  <a:schemeClr val="lt1"/>
                </a:solidFill>
                <a:latin typeface="Montserrat"/>
                <a:ea typeface="Montserrat"/>
                <a:cs typeface="Montserrat"/>
                <a:sym typeface="Montserrat"/>
              </a:defRPr>
            </a:lvl3pPr>
            <a:lvl4pPr lvl="3" rtl="0">
              <a:spcBef>
                <a:spcPts val="0"/>
              </a:spcBef>
              <a:spcAft>
                <a:spcPts val="0"/>
              </a:spcAft>
              <a:buNone/>
              <a:defRPr b="1" sz="3200">
                <a:solidFill>
                  <a:schemeClr val="lt1"/>
                </a:solidFill>
                <a:latin typeface="Montserrat"/>
                <a:ea typeface="Montserrat"/>
                <a:cs typeface="Montserrat"/>
                <a:sym typeface="Montserrat"/>
              </a:defRPr>
            </a:lvl4pPr>
            <a:lvl5pPr lvl="4" rtl="0">
              <a:spcBef>
                <a:spcPts val="0"/>
              </a:spcBef>
              <a:spcAft>
                <a:spcPts val="0"/>
              </a:spcAft>
              <a:buNone/>
              <a:defRPr b="1" sz="3200">
                <a:solidFill>
                  <a:schemeClr val="lt1"/>
                </a:solidFill>
                <a:latin typeface="Montserrat"/>
                <a:ea typeface="Montserrat"/>
                <a:cs typeface="Montserrat"/>
                <a:sym typeface="Montserrat"/>
              </a:defRPr>
            </a:lvl5pPr>
            <a:lvl6pPr lvl="5" rtl="0">
              <a:spcBef>
                <a:spcPts val="0"/>
              </a:spcBef>
              <a:spcAft>
                <a:spcPts val="0"/>
              </a:spcAft>
              <a:buNone/>
              <a:defRPr b="1" sz="3200">
                <a:solidFill>
                  <a:schemeClr val="lt1"/>
                </a:solidFill>
                <a:latin typeface="Montserrat"/>
                <a:ea typeface="Montserrat"/>
                <a:cs typeface="Montserrat"/>
                <a:sym typeface="Montserrat"/>
              </a:defRPr>
            </a:lvl6pPr>
            <a:lvl7pPr lvl="6" rtl="0">
              <a:spcBef>
                <a:spcPts val="0"/>
              </a:spcBef>
              <a:spcAft>
                <a:spcPts val="0"/>
              </a:spcAft>
              <a:buNone/>
              <a:defRPr b="1" sz="3200">
                <a:solidFill>
                  <a:schemeClr val="lt1"/>
                </a:solidFill>
                <a:latin typeface="Montserrat"/>
                <a:ea typeface="Montserrat"/>
                <a:cs typeface="Montserrat"/>
                <a:sym typeface="Montserrat"/>
              </a:defRPr>
            </a:lvl7pPr>
            <a:lvl8pPr lvl="7" rtl="0">
              <a:spcBef>
                <a:spcPts val="0"/>
              </a:spcBef>
              <a:spcAft>
                <a:spcPts val="0"/>
              </a:spcAft>
              <a:buNone/>
              <a:defRPr b="1" sz="3200">
                <a:solidFill>
                  <a:schemeClr val="lt1"/>
                </a:solidFill>
                <a:latin typeface="Montserrat"/>
                <a:ea typeface="Montserrat"/>
                <a:cs typeface="Montserrat"/>
                <a:sym typeface="Montserrat"/>
              </a:defRPr>
            </a:lvl8pPr>
            <a:lvl9pPr lvl="8" rtl="0">
              <a:spcBef>
                <a:spcPts val="0"/>
              </a:spcBef>
              <a:spcAft>
                <a:spcPts val="0"/>
              </a:spcAft>
              <a:buNone/>
              <a:defRPr b="1" sz="3200">
                <a:solidFill>
                  <a:schemeClr val="lt1"/>
                </a:solidFill>
                <a:latin typeface="Montserrat"/>
                <a:ea typeface="Montserrat"/>
                <a:cs typeface="Montserrat"/>
                <a:sym typeface="Montserrat"/>
              </a:defRPr>
            </a:lvl9pPr>
          </a:lstStyle>
          <a:p/>
        </p:txBody>
      </p:sp>
      <p:sp>
        <p:nvSpPr>
          <p:cNvPr id="253" name="Google Shape;253;p43"/>
          <p:cNvSpPr txBox="1"/>
          <p:nvPr>
            <p:ph idx="1" type="subTitle"/>
          </p:nvPr>
        </p:nvSpPr>
        <p:spPr>
          <a:xfrm>
            <a:off x="3847800" y="3439300"/>
            <a:ext cx="4496400" cy="147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900">
                <a:solidFill>
                  <a:schemeClr val="lt1"/>
                </a:solidFill>
                <a:latin typeface="Montserrat"/>
                <a:ea typeface="Montserrat"/>
                <a:cs typeface="Montserrat"/>
                <a:sym typeface="Montserrat"/>
              </a:defRPr>
            </a:lvl1pPr>
            <a:lvl2pPr lvl="1" rtl="0">
              <a:spcBef>
                <a:spcPts val="0"/>
              </a:spcBef>
              <a:spcAft>
                <a:spcPts val="0"/>
              </a:spcAft>
              <a:buNone/>
              <a:defRPr sz="1900">
                <a:solidFill>
                  <a:schemeClr val="lt1"/>
                </a:solidFill>
                <a:latin typeface="Montserrat"/>
                <a:ea typeface="Montserrat"/>
                <a:cs typeface="Montserrat"/>
                <a:sym typeface="Montserrat"/>
              </a:defRPr>
            </a:lvl2pPr>
            <a:lvl3pPr lvl="2" rtl="0">
              <a:spcBef>
                <a:spcPts val="0"/>
              </a:spcBef>
              <a:spcAft>
                <a:spcPts val="0"/>
              </a:spcAft>
              <a:buNone/>
              <a:defRPr sz="1900">
                <a:solidFill>
                  <a:schemeClr val="lt1"/>
                </a:solidFill>
                <a:latin typeface="Montserrat"/>
                <a:ea typeface="Montserrat"/>
                <a:cs typeface="Montserrat"/>
                <a:sym typeface="Montserrat"/>
              </a:defRPr>
            </a:lvl3pPr>
            <a:lvl4pPr lvl="3" rtl="0">
              <a:spcBef>
                <a:spcPts val="0"/>
              </a:spcBef>
              <a:spcAft>
                <a:spcPts val="0"/>
              </a:spcAft>
              <a:buNone/>
              <a:defRPr sz="1900">
                <a:solidFill>
                  <a:schemeClr val="lt1"/>
                </a:solidFill>
                <a:latin typeface="Montserrat"/>
                <a:ea typeface="Montserrat"/>
                <a:cs typeface="Montserrat"/>
                <a:sym typeface="Montserrat"/>
              </a:defRPr>
            </a:lvl4pPr>
            <a:lvl5pPr lvl="4" rtl="0">
              <a:spcBef>
                <a:spcPts val="0"/>
              </a:spcBef>
              <a:spcAft>
                <a:spcPts val="0"/>
              </a:spcAft>
              <a:buNone/>
              <a:defRPr sz="1900">
                <a:solidFill>
                  <a:schemeClr val="lt1"/>
                </a:solidFill>
                <a:latin typeface="Montserrat"/>
                <a:ea typeface="Montserrat"/>
                <a:cs typeface="Montserrat"/>
                <a:sym typeface="Montserrat"/>
              </a:defRPr>
            </a:lvl5pPr>
            <a:lvl6pPr lvl="5" rtl="0">
              <a:spcBef>
                <a:spcPts val="0"/>
              </a:spcBef>
              <a:spcAft>
                <a:spcPts val="0"/>
              </a:spcAft>
              <a:buNone/>
              <a:defRPr sz="1900">
                <a:solidFill>
                  <a:schemeClr val="lt1"/>
                </a:solidFill>
                <a:latin typeface="Montserrat"/>
                <a:ea typeface="Montserrat"/>
                <a:cs typeface="Montserrat"/>
                <a:sym typeface="Montserrat"/>
              </a:defRPr>
            </a:lvl6pPr>
            <a:lvl7pPr lvl="6" rtl="0">
              <a:spcBef>
                <a:spcPts val="0"/>
              </a:spcBef>
              <a:spcAft>
                <a:spcPts val="0"/>
              </a:spcAft>
              <a:buNone/>
              <a:defRPr sz="1900">
                <a:solidFill>
                  <a:schemeClr val="lt1"/>
                </a:solidFill>
                <a:latin typeface="Montserrat"/>
                <a:ea typeface="Montserrat"/>
                <a:cs typeface="Montserrat"/>
                <a:sym typeface="Montserrat"/>
              </a:defRPr>
            </a:lvl7pPr>
            <a:lvl8pPr lvl="7" rtl="0">
              <a:spcBef>
                <a:spcPts val="0"/>
              </a:spcBef>
              <a:spcAft>
                <a:spcPts val="0"/>
              </a:spcAft>
              <a:buNone/>
              <a:defRPr sz="1900">
                <a:solidFill>
                  <a:schemeClr val="lt1"/>
                </a:solidFill>
                <a:latin typeface="Montserrat"/>
                <a:ea typeface="Montserrat"/>
                <a:cs typeface="Montserrat"/>
                <a:sym typeface="Montserrat"/>
              </a:defRPr>
            </a:lvl8pPr>
            <a:lvl9pPr lvl="8" rtl="0">
              <a:spcBef>
                <a:spcPts val="0"/>
              </a:spcBef>
              <a:spcAft>
                <a:spcPts val="0"/>
              </a:spcAft>
              <a:buNone/>
              <a:defRPr sz="1900">
                <a:solidFill>
                  <a:schemeClr val="lt1"/>
                </a:solidFill>
                <a:latin typeface="Montserrat"/>
                <a:ea typeface="Montserrat"/>
                <a:cs typeface="Montserrat"/>
                <a:sym typeface="Montserrat"/>
              </a:defRPr>
            </a:lvl9pPr>
          </a:lstStyle>
          <a:p/>
        </p:txBody>
      </p:sp>
      <p:sp>
        <p:nvSpPr>
          <p:cNvPr id="254" name="Google Shape;254;p43"/>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255" name="Google Shape;255;p43"/>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orient="horz" pos="1206">
          <p15:clr>
            <a:srgbClr val="FA7B17"/>
          </p15:clr>
        </p15:guide>
        <p15:guide id="4" orient="horz" pos="3098">
          <p15:clr>
            <a:srgbClr val="FA7B17"/>
          </p15:clr>
        </p15:guide>
        <p15:guide id="5" orient="horz" pos="3896">
          <p15:clr>
            <a:srgbClr val="FA7B17"/>
          </p15:clr>
        </p15:guide>
        <p15:guide id="6" orient="horz" pos="424">
          <p15:clr>
            <a:srgbClr val="FA7B17"/>
          </p15:clr>
        </p15:guide>
        <p15:guide id="7" pos="7238">
          <p15:clr>
            <a:srgbClr val="FA7B17"/>
          </p15:clr>
        </p15:guide>
        <p15:guide id="8" pos="442">
          <p15:clr>
            <a:srgbClr val="FA7B17"/>
          </p15:clr>
        </p15:guide>
        <p15:guide id="9" pos="214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256" name="Shape 256"/>
        <p:cNvGrpSpPr/>
        <p:nvPr/>
      </p:nvGrpSpPr>
      <p:grpSpPr>
        <a:xfrm>
          <a:off x="0" y="0"/>
          <a:ext cx="0" cy="0"/>
          <a:chOff x="0" y="0"/>
          <a:chExt cx="0" cy="0"/>
        </a:xfrm>
      </p:grpSpPr>
      <p:pic>
        <p:nvPicPr>
          <p:cNvPr id="257" name="Google Shape;257;p44"/>
          <p:cNvPicPr preferRelativeResize="0"/>
          <p:nvPr/>
        </p:nvPicPr>
        <p:blipFill>
          <a:blip r:embed="rId2">
            <a:alphaModFix/>
          </a:blip>
          <a:stretch>
            <a:fillRect/>
          </a:stretch>
        </p:blipFill>
        <p:spPr>
          <a:xfrm>
            <a:off x="9800533" y="2408811"/>
            <a:ext cx="2391466" cy="4449190"/>
          </a:xfrm>
          <a:prstGeom prst="rect">
            <a:avLst/>
          </a:prstGeom>
          <a:noFill/>
          <a:ln>
            <a:noFill/>
          </a:ln>
        </p:spPr>
      </p:pic>
      <p:pic>
        <p:nvPicPr>
          <p:cNvPr id="258" name="Google Shape;258;p44"/>
          <p:cNvPicPr preferRelativeResize="0"/>
          <p:nvPr/>
        </p:nvPicPr>
        <p:blipFill rotWithShape="1">
          <a:blip r:embed="rId2">
            <a:alphaModFix/>
          </a:blip>
          <a:srcRect b="9" l="0" r="0" t="9"/>
          <a:stretch/>
        </p:blipFill>
        <p:spPr>
          <a:xfrm>
            <a:off x="9800517" y="2409567"/>
            <a:ext cx="2391483" cy="4448436"/>
          </a:xfrm>
          <a:prstGeom prst="rect">
            <a:avLst/>
          </a:prstGeom>
          <a:noFill/>
          <a:ln>
            <a:noFill/>
          </a:ln>
        </p:spPr>
      </p:pic>
      <p:sp>
        <p:nvSpPr>
          <p:cNvPr id="259" name="Google Shape;259;p44"/>
          <p:cNvSpPr txBox="1"/>
          <p:nvPr>
            <p:ph type="title"/>
          </p:nvPr>
        </p:nvSpPr>
        <p:spPr>
          <a:xfrm>
            <a:off x="699800" y="673333"/>
            <a:ext cx="5396400" cy="551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3300">
                <a:solidFill>
                  <a:schemeClr val="accent1"/>
                </a:solidFill>
                <a:latin typeface="Montserrat"/>
                <a:ea typeface="Montserrat"/>
                <a:cs typeface="Montserrat"/>
                <a:sym typeface="Montserrat"/>
              </a:defRPr>
            </a:lvl1pPr>
            <a:lvl2pPr lvl="1" rtl="0">
              <a:spcBef>
                <a:spcPts val="0"/>
              </a:spcBef>
              <a:spcAft>
                <a:spcPts val="0"/>
              </a:spcAft>
              <a:buNone/>
              <a:defRPr sz="33300">
                <a:solidFill>
                  <a:schemeClr val="accent1"/>
                </a:solidFill>
                <a:latin typeface="Montserrat"/>
                <a:ea typeface="Montserrat"/>
                <a:cs typeface="Montserrat"/>
                <a:sym typeface="Montserrat"/>
              </a:defRPr>
            </a:lvl2pPr>
            <a:lvl3pPr lvl="2" rtl="0">
              <a:spcBef>
                <a:spcPts val="0"/>
              </a:spcBef>
              <a:spcAft>
                <a:spcPts val="0"/>
              </a:spcAft>
              <a:buNone/>
              <a:defRPr sz="33300">
                <a:solidFill>
                  <a:schemeClr val="accent1"/>
                </a:solidFill>
                <a:latin typeface="Montserrat"/>
                <a:ea typeface="Montserrat"/>
                <a:cs typeface="Montserrat"/>
                <a:sym typeface="Montserrat"/>
              </a:defRPr>
            </a:lvl3pPr>
            <a:lvl4pPr lvl="3" rtl="0">
              <a:spcBef>
                <a:spcPts val="0"/>
              </a:spcBef>
              <a:spcAft>
                <a:spcPts val="0"/>
              </a:spcAft>
              <a:buNone/>
              <a:defRPr sz="33300">
                <a:solidFill>
                  <a:schemeClr val="accent1"/>
                </a:solidFill>
                <a:latin typeface="Montserrat"/>
                <a:ea typeface="Montserrat"/>
                <a:cs typeface="Montserrat"/>
                <a:sym typeface="Montserrat"/>
              </a:defRPr>
            </a:lvl4pPr>
            <a:lvl5pPr lvl="4" rtl="0">
              <a:spcBef>
                <a:spcPts val="0"/>
              </a:spcBef>
              <a:spcAft>
                <a:spcPts val="0"/>
              </a:spcAft>
              <a:buNone/>
              <a:defRPr sz="33300">
                <a:solidFill>
                  <a:schemeClr val="accent1"/>
                </a:solidFill>
                <a:latin typeface="Montserrat"/>
                <a:ea typeface="Montserrat"/>
                <a:cs typeface="Montserrat"/>
                <a:sym typeface="Montserrat"/>
              </a:defRPr>
            </a:lvl5pPr>
            <a:lvl6pPr lvl="5" rtl="0">
              <a:spcBef>
                <a:spcPts val="0"/>
              </a:spcBef>
              <a:spcAft>
                <a:spcPts val="0"/>
              </a:spcAft>
              <a:buNone/>
              <a:defRPr sz="33300">
                <a:solidFill>
                  <a:schemeClr val="accent1"/>
                </a:solidFill>
                <a:latin typeface="Montserrat"/>
                <a:ea typeface="Montserrat"/>
                <a:cs typeface="Montserrat"/>
                <a:sym typeface="Montserrat"/>
              </a:defRPr>
            </a:lvl6pPr>
            <a:lvl7pPr lvl="6" rtl="0">
              <a:spcBef>
                <a:spcPts val="0"/>
              </a:spcBef>
              <a:spcAft>
                <a:spcPts val="0"/>
              </a:spcAft>
              <a:buNone/>
              <a:defRPr sz="33300">
                <a:solidFill>
                  <a:schemeClr val="accent1"/>
                </a:solidFill>
                <a:latin typeface="Montserrat"/>
                <a:ea typeface="Montserrat"/>
                <a:cs typeface="Montserrat"/>
                <a:sym typeface="Montserrat"/>
              </a:defRPr>
            </a:lvl7pPr>
            <a:lvl8pPr lvl="7" rtl="0">
              <a:spcBef>
                <a:spcPts val="0"/>
              </a:spcBef>
              <a:spcAft>
                <a:spcPts val="0"/>
              </a:spcAft>
              <a:buNone/>
              <a:defRPr sz="33300">
                <a:solidFill>
                  <a:schemeClr val="accent1"/>
                </a:solidFill>
                <a:latin typeface="Montserrat"/>
                <a:ea typeface="Montserrat"/>
                <a:cs typeface="Montserrat"/>
                <a:sym typeface="Montserrat"/>
              </a:defRPr>
            </a:lvl8pPr>
            <a:lvl9pPr lvl="8" rtl="0">
              <a:spcBef>
                <a:spcPts val="0"/>
              </a:spcBef>
              <a:spcAft>
                <a:spcPts val="0"/>
              </a:spcAft>
              <a:buNone/>
              <a:defRPr sz="33300">
                <a:solidFill>
                  <a:schemeClr val="accent1"/>
                </a:solidFill>
                <a:latin typeface="Montserrat"/>
                <a:ea typeface="Montserrat"/>
                <a:cs typeface="Montserrat"/>
                <a:sym typeface="Montserrat"/>
              </a:defRPr>
            </a:lvl9pPr>
          </a:lstStyle>
          <a:p/>
        </p:txBody>
      </p:sp>
      <p:sp>
        <p:nvSpPr>
          <p:cNvPr id="260" name="Google Shape;260;p44"/>
          <p:cNvSpPr txBox="1"/>
          <p:nvPr>
            <p:ph idx="2" type="title"/>
          </p:nvPr>
        </p:nvSpPr>
        <p:spPr>
          <a:xfrm>
            <a:off x="3847800" y="1915300"/>
            <a:ext cx="4496400" cy="1513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accent1"/>
                </a:solidFill>
                <a:latin typeface="Montserrat"/>
                <a:ea typeface="Montserrat"/>
                <a:cs typeface="Montserrat"/>
                <a:sym typeface="Montserrat"/>
              </a:defRPr>
            </a:lvl1pPr>
            <a:lvl2pPr lvl="1" rtl="0">
              <a:spcBef>
                <a:spcPts val="0"/>
              </a:spcBef>
              <a:spcAft>
                <a:spcPts val="0"/>
              </a:spcAft>
              <a:buNone/>
              <a:defRPr b="1" sz="3200">
                <a:solidFill>
                  <a:schemeClr val="accent1"/>
                </a:solidFill>
                <a:latin typeface="Montserrat"/>
                <a:ea typeface="Montserrat"/>
                <a:cs typeface="Montserrat"/>
                <a:sym typeface="Montserrat"/>
              </a:defRPr>
            </a:lvl2pPr>
            <a:lvl3pPr lvl="2" rtl="0">
              <a:spcBef>
                <a:spcPts val="0"/>
              </a:spcBef>
              <a:spcAft>
                <a:spcPts val="0"/>
              </a:spcAft>
              <a:buNone/>
              <a:defRPr b="1" sz="3200">
                <a:solidFill>
                  <a:schemeClr val="accent1"/>
                </a:solidFill>
                <a:latin typeface="Montserrat"/>
                <a:ea typeface="Montserrat"/>
                <a:cs typeface="Montserrat"/>
                <a:sym typeface="Montserrat"/>
              </a:defRPr>
            </a:lvl3pPr>
            <a:lvl4pPr lvl="3" rtl="0">
              <a:spcBef>
                <a:spcPts val="0"/>
              </a:spcBef>
              <a:spcAft>
                <a:spcPts val="0"/>
              </a:spcAft>
              <a:buNone/>
              <a:defRPr b="1" sz="3200">
                <a:solidFill>
                  <a:schemeClr val="accent1"/>
                </a:solidFill>
                <a:latin typeface="Montserrat"/>
                <a:ea typeface="Montserrat"/>
                <a:cs typeface="Montserrat"/>
                <a:sym typeface="Montserrat"/>
              </a:defRPr>
            </a:lvl4pPr>
            <a:lvl5pPr lvl="4" rtl="0">
              <a:spcBef>
                <a:spcPts val="0"/>
              </a:spcBef>
              <a:spcAft>
                <a:spcPts val="0"/>
              </a:spcAft>
              <a:buNone/>
              <a:defRPr b="1" sz="3200">
                <a:solidFill>
                  <a:schemeClr val="accent1"/>
                </a:solidFill>
                <a:latin typeface="Montserrat"/>
                <a:ea typeface="Montserrat"/>
                <a:cs typeface="Montserrat"/>
                <a:sym typeface="Montserrat"/>
              </a:defRPr>
            </a:lvl5pPr>
            <a:lvl6pPr lvl="5" rtl="0">
              <a:spcBef>
                <a:spcPts val="0"/>
              </a:spcBef>
              <a:spcAft>
                <a:spcPts val="0"/>
              </a:spcAft>
              <a:buNone/>
              <a:defRPr b="1" sz="3200">
                <a:solidFill>
                  <a:schemeClr val="accent1"/>
                </a:solidFill>
                <a:latin typeface="Montserrat"/>
                <a:ea typeface="Montserrat"/>
                <a:cs typeface="Montserrat"/>
                <a:sym typeface="Montserrat"/>
              </a:defRPr>
            </a:lvl6pPr>
            <a:lvl7pPr lvl="6" rtl="0">
              <a:spcBef>
                <a:spcPts val="0"/>
              </a:spcBef>
              <a:spcAft>
                <a:spcPts val="0"/>
              </a:spcAft>
              <a:buNone/>
              <a:defRPr b="1" sz="3200">
                <a:solidFill>
                  <a:schemeClr val="accent1"/>
                </a:solidFill>
                <a:latin typeface="Montserrat"/>
                <a:ea typeface="Montserrat"/>
                <a:cs typeface="Montserrat"/>
                <a:sym typeface="Montserrat"/>
              </a:defRPr>
            </a:lvl7pPr>
            <a:lvl8pPr lvl="7" rtl="0">
              <a:spcBef>
                <a:spcPts val="0"/>
              </a:spcBef>
              <a:spcAft>
                <a:spcPts val="0"/>
              </a:spcAft>
              <a:buNone/>
              <a:defRPr b="1" sz="3200">
                <a:solidFill>
                  <a:schemeClr val="accent1"/>
                </a:solidFill>
                <a:latin typeface="Montserrat"/>
                <a:ea typeface="Montserrat"/>
                <a:cs typeface="Montserrat"/>
                <a:sym typeface="Montserrat"/>
              </a:defRPr>
            </a:lvl8pPr>
            <a:lvl9pPr lvl="8" rtl="0">
              <a:spcBef>
                <a:spcPts val="0"/>
              </a:spcBef>
              <a:spcAft>
                <a:spcPts val="0"/>
              </a:spcAft>
              <a:buNone/>
              <a:defRPr b="1" sz="3200">
                <a:solidFill>
                  <a:schemeClr val="accent1"/>
                </a:solidFill>
                <a:latin typeface="Montserrat"/>
                <a:ea typeface="Montserrat"/>
                <a:cs typeface="Montserrat"/>
                <a:sym typeface="Montserrat"/>
              </a:defRPr>
            </a:lvl9pPr>
          </a:lstStyle>
          <a:p/>
        </p:txBody>
      </p:sp>
      <p:sp>
        <p:nvSpPr>
          <p:cNvPr id="261" name="Google Shape;261;p44"/>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262" name="Google Shape;262;p44"/>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
        <p:nvSpPr>
          <p:cNvPr id="263" name="Google Shape;263;p44"/>
          <p:cNvSpPr txBox="1"/>
          <p:nvPr>
            <p:ph idx="1" type="subTitle"/>
          </p:nvPr>
        </p:nvSpPr>
        <p:spPr>
          <a:xfrm>
            <a:off x="3847800" y="3439300"/>
            <a:ext cx="4496400" cy="147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900">
                <a:solidFill>
                  <a:schemeClr val="accent1"/>
                </a:solidFill>
                <a:latin typeface="Montserrat"/>
                <a:ea typeface="Montserrat"/>
                <a:cs typeface="Montserrat"/>
                <a:sym typeface="Montserrat"/>
              </a:defRPr>
            </a:lvl1pPr>
            <a:lvl2pPr lvl="1" rtl="0">
              <a:spcBef>
                <a:spcPts val="0"/>
              </a:spcBef>
              <a:spcAft>
                <a:spcPts val="0"/>
              </a:spcAft>
              <a:buNone/>
              <a:defRPr sz="1900">
                <a:solidFill>
                  <a:schemeClr val="accent1"/>
                </a:solidFill>
                <a:latin typeface="Montserrat"/>
                <a:ea typeface="Montserrat"/>
                <a:cs typeface="Montserrat"/>
                <a:sym typeface="Montserrat"/>
              </a:defRPr>
            </a:lvl2pPr>
            <a:lvl3pPr lvl="2" rtl="0">
              <a:spcBef>
                <a:spcPts val="0"/>
              </a:spcBef>
              <a:spcAft>
                <a:spcPts val="0"/>
              </a:spcAft>
              <a:buNone/>
              <a:defRPr sz="1900">
                <a:solidFill>
                  <a:schemeClr val="accent1"/>
                </a:solidFill>
                <a:latin typeface="Montserrat"/>
                <a:ea typeface="Montserrat"/>
                <a:cs typeface="Montserrat"/>
                <a:sym typeface="Montserrat"/>
              </a:defRPr>
            </a:lvl3pPr>
            <a:lvl4pPr lvl="3" rtl="0">
              <a:spcBef>
                <a:spcPts val="0"/>
              </a:spcBef>
              <a:spcAft>
                <a:spcPts val="0"/>
              </a:spcAft>
              <a:buNone/>
              <a:defRPr sz="1900">
                <a:solidFill>
                  <a:schemeClr val="accent1"/>
                </a:solidFill>
                <a:latin typeface="Montserrat"/>
                <a:ea typeface="Montserrat"/>
                <a:cs typeface="Montserrat"/>
                <a:sym typeface="Montserrat"/>
              </a:defRPr>
            </a:lvl4pPr>
            <a:lvl5pPr lvl="4" rtl="0">
              <a:spcBef>
                <a:spcPts val="0"/>
              </a:spcBef>
              <a:spcAft>
                <a:spcPts val="0"/>
              </a:spcAft>
              <a:buNone/>
              <a:defRPr sz="1900">
                <a:solidFill>
                  <a:schemeClr val="accent1"/>
                </a:solidFill>
                <a:latin typeface="Montserrat"/>
                <a:ea typeface="Montserrat"/>
                <a:cs typeface="Montserrat"/>
                <a:sym typeface="Montserrat"/>
              </a:defRPr>
            </a:lvl5pPr>
            <a:lvl6pPr lvl="5" rtl="0">
              <a:spcBef>
                <a:spcPts val="0"/>
              </a:spcBef>
              <a:spcAft>
                <a:spcPts val="0"/>
              </a:spcAft>
              <a:buNone/>
              <a:defRPr sz="1900">
                <a:solidFill>
                  <a:schemeClr val="accent1"/>
                </a:solidFill>
                <a:latin typeface="Montserrat"/>
                <a:ea typeface="Montserrat"/>
                <a:cs typeface="Montserrat"/>
                <a:sym typeface="Montserrat"/>
              </a:defRPr>
            </a:lvl6pPr>
            <a:lvl7pPr lvl="6" rtl="0">
              <a:spcBef>
                <a:spcPts val="0"/>
              </a:spcBef>
              <a:spcAft>
                <a:spcPts val="0"/>
              </a:spcAft>
              <a:buNone/>
              <a:defRPr sz="1900">
                <a:solidFill>
                  <a:schemeClr val="accent1"/>
                </a:solidFill>
                <a:latin typeface="Montserrat"/>
                <a:ea typeface="Montserrat"/>
                <a:cs typeface="Montserrat"/>
                <a:sym typeface="Montserrat"/>
              </a:defRPr>
            </a:lvl7pPr>
            <a:lvl8pPr lvl="7" rtl="0">
              <a:spcBef>
                <a:spcPts val="0"/>
              </a:spcBef>
              <a:spcAft>
                <a:spcPts val="0"/>
              </a:spcAft>
              <a:buNone/>
              <a:defRPr sz="1900">
                <a:solidFill>
                  <a:schemeClr val="accent1"/>
                </a:solidFill>
                <a:latin typeface="Montserrat"/>
                <a:ea typeface="Montserrat"/>
                <a:cs typeface="Montserrat"/>
                <a:sym typeface="Montserrat"/>
              </a:defRPr>
            </a:lvl8pPr>
            <a:lvl9pPr lvl="8" rtl="0">
              <a:spcBef>
                <a:spcPts val="0"/>
              </a:spcBef>
              <a:spcAft>
                <a:spcPts val="0"/>
              </a:spcAft>
              <a:buNone/>
              <a:defRPr sz="19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2160">
          <p15:clr>
            <a:srgbClr val="FA7B17"/>
          </p15:clr>
        </p15:guide>
        <p15:guide id="2" pos="3840">
          <p15:clr>
            <a:srgbClr val="FA7B17"/>
          </p15:clr>
        </p15:guide>
        <p15:guide id="3" orient="horz" pos="1206">
          <p15:clr>
            <a:srgbClr val="FA7B17"/>
          </p15:clr>
        </p15:guide>
        <p15:guide id="4" orient="horz" pos="3098">
          <p15:clr>
            <a:srgbClr val="FA7B17"/>
          </p15:clr>
        </p15:guide>
        <p15:guide id="5" orient="horz" pos="3896">
          <p15:clr>
            <a:srgbClr val="FA7B17"/>
          </p15:clr>
        </p15:guide>
        <p15:guide id="6" orient="horz" pos="424">
          <p15:clr>
            <a:srgbClr val="FA7B17"/>
          </p15:clr>
        </p15:guide>
        <p15:guide id="7" pos="7238">
          <p15:clr>
            <a:srgbClr val="FA7B17"/>
          </p15:clr>
        </p15:guide>
        <p15:guide id="8" pos="442">
          <p15:clr>
            <a:srgbClr val="FA7B17"/>
          </p15:clr>
        </p15:guide>
        <p15:guide id="9" pos="214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264" name="Shape 264"/>
        <p:cNvGrpSpPr/>
        <p:nvPr/>
      </p:nvGrpSpPr>
      <p:grpSpPr>
        <a:xfrm>
          <a:off x="0" y="0"/>
          <a:ext cx="0" cy="0"/>
          <a:chOff x="0" y="0"/>
          <a:chExt cx="0" cy="0"/>
        </a:xfrm>
      </p:grpSpPr>
      <p:pic>
        <p:nvPicPr>
          <p:cNvPr id="265" name="Google Shape;265;p45"/>
          <p:cNvPicPr preferRelativeResize="0"/>
          <p:nvPr/>
        </p:nvPicPr>
        <p:blipFill rotWithShape="1">
          <a:blip r:embed="rId2">
            <a:alphaModFix/>
          </a:blip>
          <a:srcRect b="0" l="0" r="0" t="0"/>
          <a:stretch/>
        </p:blipFill>
        <p:spPr>
          <a:xfrm>
            <a:off x="9631433" y="4297400"/>
            <a:ext cx="2560568" cy="2560600"/>
          </a:xfrm>
          <a:prstGeom prst="rect">
            <a:avLst/>
          </a:prstGeom>
          <a:noFill/>
          <a:ln>
            <a:noFill/>
          </a:ln>
        </p:spPr>
      </p:pic>
      <p:sp>
        <p:nvSpPr>
          <p:cNvPr id="266" name="Google Shape;266;p45"/>
          <p:cNvSpPr txBox="1"/>
          <p:nvPr>
            <p:ph type="title"/>
          </p:nvPr>
        </p:nvSpPr>
        <p:spPr>
          <a:xfrm>
            <a:off x="699800" y="673333"/>
            <a:ext cx="5396400" cy="551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3300">
                <a:solidFill>
                  <a:schemeClr val="lt1"/>
                </a:solidFill>
                <a:latin typeface="Montserrat"/>
                <a:ea typeface="Montserrat"/>
                <a:cs typeface="Montserrat"/>
                <a:sym typeface="Montserrat"/>
              </a:defRPr>
            </a:lvl1pPr>
            <a:lvl2pPr lvl="1" rtl="0">
              <a:spcBef>
                <a:spcPts val="0"/>
              </a:spcBef>
              <a:spcAft>
                <a:spcPts val="0"/>
              </a:spcAft>
              <a:buNone/>
              <a:defRPr sz="33300">
                <a:latin typeface="Montserrat"/>
                <a:ea typeface="Montserrat"/>
                <a:cs typeface="Montserrat"/>
                <a:sym typeface="Montserrat"/>
              </a:defRPr>
            </a:lvl2pPr>
            <a:lvl3pPr lvl="2" rtl="0">
              <a:spcBef>
                <a:spcPts val="0"/>
              </a:spcBef>
              <a:spcAft>
                <a:spcPts val="0"/>
              </a:spcAft>
              <a:buNone/>
              <a:defRPr sz="33300">
                <a:latin typeface="Montserrat"/>
                <a:ea typeface="Montserrat"/>
                <a:cs typeface="Montserrat"/>
                <a:sym typeface="Montserrat"/>
              </a:defRPr>
            </a:lvl3pPr>
            <a:lvl4pPr lvl="3" rtl="0">
              <a:spcBef>
                <a:spcPts val="0"/>
              </a:spcBef>
              <a:spcAft>
                <a:spcPts val="0"/>
              </a:spcAft>
              <a:buNone/>
              <a:defRPr sz="33300">
                <a:latin typeface="Montserrat"/>
                <a:ea typeface="Montserrat"/>
                <a:cs typeface="Montserrat"/>
                <a:sym typeface="Montserrat"/>
              </a:defRPr>
            </a:lvl4pPr>
            <a:lvl5pPr lvl="4" rtl="0">
              <a:spcBef>
                <a:spcPts val="0"/>
              </a:spcBef>
              <a:spcAft>
                <a:spcPts val="0"/>
              </a:spcAft>
              <a:buNone/>
              <a:defRPr sz="33300">
                <a:latin typeface="Montserrat"/>
                <a:ea typeface="Montserrat"/>
                <a:cs typeface="Montserrat"/>
                <a:sym typeface="Montserrat"/>
              </a:defRPr>
            </a:lvl5pPr>
            <a:lvl6pPr lvl="5" rtl="0">
              <a:spcBef>
                <a:spcPts val="0"/>
              </a:spcBef>
              <a:spcAft>
                <a:spcPts val="0"/>
              </a:spcAft>
              <a:buNone/>
              <a:defRPr sz="33300">
                <a:latin typeface="Montserrat"/>
                <a:ea typeface="Montserrat"/>
                <a:cs typeface="Montserrat"/>
                <a:sym typeface="Montserrat"/>
              </a:defRPr>
            </a:lvl6pPr>
            <a:lvl7pPr lvl="6" rtl="0">
              <a:spcBef>
                <a:spcPts val="0"/>
              </a:spcBef>
              <a:spcAft>
                <a:spcPts val="0"/>
              </a:spcAft>
              <a:buNone/>
              <a:defRPr sz="33300">
                <a:latin typeface="Montserrat"/>
                <a:ea typeface="Montserrat"/>
                <a:cs typeface="Montserrat"/>
                <a:sym typeface="Montserrat"/>
              </a:defRPr>
            </a:lvl7pPr>
            <a:lvl8pPr lvl="7" rtl="0">
              <a:spcBef>
                <a:spcPts val="0"/>
              </a:spcBef>
              <a:spcAft>
                <a:spcPts val="0"/>
              </a:spcAft>
              <a:buNone/>
              <a:defRPr sz="33300">
                <a:latin typeface="Montserrat"/>
                <a:ea typeface="Montserrat"/>
                <a:cs typeface="Montserrat"/>
                <a:sym typeface="Montserrat"/>
              </a:defRPr>
            </a:lvl8pPr>
            <a:lvl9pPr lvl="8" rtl="0">
              <a:spcBef>
                <a:spcPts val="0"/>
              </a:spcBef>
              <a:spcAft>
                <a:spcPts val="0"/>
              </a:spcAft>
              <a:buNone/>
              <a:defRPr sz="33300">
                <a:latin typeface="Montserrat"/>
                <a:ea typeface="Montserrat"/>
                <a:cs typeface="Montserrat"/>
                <a:sym typeface="Montserrat"/>
              </a:defRPr>
            </a:lvl9pPr>
          </a:lstStyle>
          <a:p/>
        </p:txBody>
      </p:sp>
      <p:sp>
        <p:nvSpPr>
          <p:cNvPr id="267" name="Google Shape;267;p45"/>
          <p:cNvSpPr txBox="1"/>
          <p:nvPr>
            <p:ph idx="2" type="title"/>
          </p:nvPr>
        </p:nvSpPr>
        <p:spPr>
          <a:xfrm>
            <a:off x="3847800" y="1915300"/>
            <a:ext cx="4496400" cy="1513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lt1"/>
                </a:solidFill>
                <a:latin typeface="Montserrat"/>
                <a:ea typeface="Montserrat"/>
                <a:cs typeface="Montserrat"/>
                <a:sym typeface="Montserrat"/>
              </a:defRPr>
            </a:lvl1pPr>
            <a:lvl2pPr lvl="1" rtl="0">
              <a:spcBef>
                <a:spcPts val="0"/>
              </a:spcBef>
              <a:spcAft>
                <a:spcPts val="0"/>
              </a:spcAft>
              <a:buNone/>
              <a:defRPr b="1" sz="3200">
                <a:solidFill>
                  <a:schemeClr val="lt1"/>
                </a:solidFill>
                <a:latin typeface="Montserrat"/>
                <a:ea typeface="Montserrat"/>
                <a:cs typeface="Montserrat"/>
                <a:sym typeface="Montserrat"/>
              </a:defRPr>
            </a:lvl2pPr>
            <a:lvl3pPr lvl="2" rtl="0">
              <a:spcBef>
                <a:spcPts val="0"/>
              </a:spcBef>
              <a:spcAft>
                <a:spcPts val="0"/>
              </a:spcAft>
              <a:buNone/>
              <a:defRPr b="1" sz="3200">
                <a:solidFill>
                  <a:schemeClr val="lt1"/>
                </a:solidFill>
                <a:latin typeface="Montserrat"/>
                <a:ea typeface="Montserrat"/>
                <a:cs typeface="Montserrat"/>
                <a:sym typeface="Montserrat"/>
              </a:defRPr>
            </a:lvl3pPr>
            <a:lvl4pPr lvl="3" rtl="0">
              <a:spcBef>
                <a:spcPts val="0"/>
              </a:spcBef>
              <a:spcAft>
                <a:spcPts val="0"/>
              </a:spcAft>
              <a:buNone/>
              <a:defRPr b="1" sz="3200">
                <a:solidFill>
                  <a:schemeClr val="lt1"/>
                </a:solidFill>
                <a:latin typeface="Montserrat"/>
                <a:ea typeface="Montserrat"/>
                <a:cs typeface="Montserrat"/>
                <a:sym typeface="Montserrat"/>
              </a:defRPr>
            </a:lvl4pPr>
            <a:lvl5pPr lvl="4" rtl="0">
              <a:spcBef>
                <a:spcPts val="0"/>
              </a:spcBef>
              <a:spcAft>
                <a:spcPts val="0"/>
              </a:spcAft>
              <a:buNone/>
              <a:defRPr b="1" sz="3200">
                <a:solidFill>
                  <a:schemeClr val="lt1"/>
                </a:solidFill>
                <a:latin typeface="Montserrat"/>
                <a:ea typeface="Montserrat"/>
                <a:cs typeface="Montserrat"/>
                <a:sym typeface="Montserrat"/>
              </a:defRPr>
            </a:lvl5pPr>
            <a:lvl6pPr lvl="5" rtl="0">
              <a:spcBef>
                <a:spcPts val="0"/>
              </a:spcBef>
              <a:spcAft>
                <a:spcPts val="0"/>
              </a:spcAft>
              <a:buNone/>
              <a:defRPr b="1" sz="3200">
                <a:solidFill>
                  <a:schemeClr val="lt1"/>
                </a:solidFill>
                <a:latin typeface="Montserrat"/>
                <a:ea typeface="Montserrat"/>
                <a:cs typeface="Montserrat"/>
                <a:sym typeface="Montserrat"/>
              </a:defRPr>
            </a:lvl6pPr>
            <a:lvl7pPr lvl="6" rtl="0">
              <a:spcBef>
                <a:spcPts val="0"/>
              </a:spcBef>
              <a:spcAft>
                <a:spcPts val="0"/>
              </a:spcAft>
              <a:buNone/>
              <a:defRPr b="1" sz="3200">
                <a:solidFill>
                  <a:schemeClr val="lt1"/>
                </a:solidFill>
                <a:latin typeface="Montserrat"/>
                <a:ea typeface="Montserrat"/>
                <a:cs typeface="Montserrat"/>
                <a:sym typeface="Montserrat"/>
              </a:defRPr>
            </a:lvl7pPr>
            <a:lvl8pPr lvl="7" rtl="0">
              <a:spcBef>
                <a:spcPts val="0"/>
              </a:spcBef>
              <a:spcAft>
                <a:spcPts val="0"/>
              </a:spcAft>
              <a:buNone/>
              <a:defRPr b="1" sz="3200">
                <a:solidFill>
                  <a:schemeClr val="lt1"/>
                </a:solidFill>
                <a:latin typeface="Montserrat"/>
                <a:ea typeface="Montserrat"/>
                <a:cs typeface="Montserrat"/>
                <a:sym typeface="Montserrat"/>
              </a:defRPr>
            </a:lvl8pPr>
            <a:lvl9pPr lvl="8" rtl="0">
              <a:spcBef>
                <a:spcPts val="0"/>
              </a:spcBef>
              <a:spcAft>
                <a:spcPts val="0"/>
              </a:spcAft>
              <a:buNone/>
              <a:defRPr b="1" sz="3200">
                <a:solidFill>
                  <a:schemeClr val="lt1"/>
                </a:solidFill>
                <a:latin typeface="Montserrat"/>
                <a:ea typeface="Montserrat"/>
                <a:cs typeface="Montserrat"/>
                <a:sym typeface="Montserrat"/>
              </a:defRPr>
            </a:lvl9pPr>
          </a:lstStyle>
          <a:p/>
        </p:txBody>
      </p:sp>
      <p:sp>
        <p:nvSpPr>
          <p:cNvPr id="268" name="Google Shape;268;p45"/>
          <p:cNvSpPr txBox="1"/>
          <p:nvPr>
            <p:ph idx="1" type="subTitle"/>
          </p:nvPr>
        </p:nvSpPr>
        <p:spPr>
          <a:xfrm>
            <a:off x="3847800" y="3439300"/>
            <a:ext cx="4496400" cy="147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900">
                <a:solidFill>
                  <a:schemeClr val="lt1"/>
                </a:solidFill>
                <a:latin typeface="Montserrat"/>
                <a:ea typeface="Montserrat"/>
                <a:cs typeface="Montserrat"/>
                <a:sym typeface="Montserrat"/>
              </a:defRPr>
            </a:lvl1pPr>
            <a:lvl2pPr lvl="1" rtl="0">
              <a:spcBef>
                <a:spcPts val="0"/>
              </a:spcBef>
              <a:spcAft>
                <a:spcPts val="0"/>
              </a:spcAft>
              <a:buNone/>
              <a:defRPr sz="1900">
                <a:solidFill>
                  <a:schemeClr val="lt1"/>
                </a:solidFill>
                <a:latin typeface="Montserrat"/>
                <a:ea typeface="Montserrat"/>
                <a:cs typeface="Montserrat"/>
                <a:sym typeface="Montserrat"/>
              </a:defRPr>
            </a:lvl2pPr>
            <a:lvl3pPr lvl="2" rtl="0">
              <a:spcBef>
                <a:spcPts val="0"/>
              </a:spcBef>
              <a:spcAft>
                <a:spcPts val="0"/>
              </a:spcAft>
              <a:buNone/>
              <a:defRPr sz="1900">
                <a:solidFill>
                  <a:schemeClr val="lt1"/>
                </a:solidFill>
                <a:latin typeface="Montserrat"/>
                <a:ea typeface="Montserrat"/>
                <a:cs typeface="Montserrat"/>
                <a:sym typeface="Montserrat"/>
              </a:defRPr>
            </a:lvl3pPr>
            <a:lvl4pPr lvl="3" rtl="0">
              <a:spcBef>
                <a:spcPts val="0"/>
              </a:spcBef>
              <a:spcAft>
                <a:spcPts val="0"/>
              </a:spcAft>
              <a:buNone/>
              <a:defRPr sz="1900">
                <a:solidFill>
                  <a:schemeClr val="lt1"/>
                </a:solidFill>
                <a:latin typeface="Montserrat"/>
                <a:ea typeface="Montserrat"/>
                <a:cs typeface="Montserrat"/>
                <a:sym typeface="Montserrat"/>
              </a:defRPr>
            </a:lvl4pPr>
            <a:lvl5pPr lvl="4" rtl="0">
              <a:spcBef>
                <a:spcPts val="0"/>
              </a:spcBef>
              <a:spcAft>
                <a:spcPts val="0"/>
              </a:spcAft>
              <a:buNone/>
              <a:defRPr sz="1900">
                <a:solidFill>
                  <a:schemeClr val="lt1"/>
                </a:solidFill>
                <a:latin typeface="Montserrat"/>
                <a:ea typeface="Montserrat"/>
                <a:cs typeface="Montserrat"/>
                <a:sym typeface="Montserrat"/>
              </a:defRPr>
            </a:lvl5pPr>
            <a:lvl6pPr lvl="5" rtl="0">
              <a:spcBef>
                <a:spcPts val="0"/>
              </a:spcBef>
              <a:spcAft>
                <a:spcPts val="0"/>
              </a:spcAft>
              <a:buNone/>
              <a:defRPr sz="1900">
                <a:solidFill>
                  <a:schemeClr val="lt1"/>
                </a:solidFill>
                <a:latin typeface="Montserrat"/>
                <a:ea typeface="Montserrat"/>
                <a:cs typeface="Montserrat"/>
                <a:sym typeface="Montserrat"/>
              </a:defRPr>
            </a:lvl6pPr>
            <a:lvl7pPr lvl="6" rtl="0">
              <a:spcBef>
                <a:spcPts val="0"/>
              </a:spcBef>
              <a:spcAft>
                <a:spcPts val="0"/>
              </a:spcAft>
              <a:buNone/>
              <a:defRPr sz="1900">
                <a:solidFill>
                  <a:schemeClr val="lt1"/>
                </a:solidFill>
                <a:latin typeface="Montserrat"/>
                <a:ea typeface="Montserrat"/>
                <a:cs typeface="Montserrat"/>
                <a:sym typeface="Montserrat"/>
              </a:defRPr>
            </a:lvl7pPr>
            <a:lvl8pPr lvl="7" rtl="0">
              <a:spcBef>
                <a:spcPts val="0"/>
              </a:spcBef>
              <a:spcAft>
                <a:spcPts val="0"/>
              </a:spcAft>
              <a:buNone/>
              <a:defRPr sz="1900">
                <a:solidFill>
                  <a:schemeClr val="lt1"/>
                </a:solidFill>
                <a:latin typeface="Montserrat"/>
                <a:ea typeface="Montserrat"/>
                <a:cs typeface="Montserrat"/>
                <a:sym typeface="Montserrat"/>
              </a:defRPr>
            </a:lvl8pPr>
            <a:lvl9pPr lvl="8" rtl="0">
              <a:spcBef>
                <a:spcPts val="0"/>
              </a:spcBef>
              <a:spcAft>
                <a:spcPts val="0"/>
              </a:spcAft>
              <a:buNone/>
              <a:defRPr sz="1900">
                <a:solidFill>
                  <a:schemeClr val="lt1"/>
                </a:solidFill>
                <a:latin typeface="Montserrat"/>
                <a:ea typeface="Montserrat"/>
                <a:cs typeface="Montserrat"/>
                <a:sym typeface="Montserrat"/>
              </a:defRPr>
            </a:lvl9pPr>
          </a:lstStyle>
          <a:p/>
        </p:txBody>
      </p:sp>
      <p:sp>
        <p:nvSpPr>
          <p:cNvPr id="269" name="Google Shape;269;p45"/>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270" name="Google Shape;270;p45"/>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orient="horz" pos="1206">
          <p15:clr>
            <a:srgbClr val="FA7B17"/>
          </p15:clr>
        </p15:guide>
        <p15:guide id="4" orient="horz" pos="3098">
          <p15:clr>
            <a:srgbClr val="FA7B17"/>
          </p15:clr>
        </p15:guide>
        <p15:guide id="5" orient="horz" pos="3896">
          <p15:clr>
            <a:srgbClr val="FA7B17"/>
          </p15:clr>
        </p15:guide>
        <p15:guide id="6" orient="horz" pos="424">
          <p15:clr>
            <a:srgbClr val="FA7B17"/>
          </p15:clr>
        </p15:guide>
        <p15:guide id="7" pos="7238">
          <p15:clr>
            <a:srgbClr val="FA7B17"/>
          </p15:clr>
        </p15:guide>
        <p15:guide id="8" pos="442">
          <p15:clr>
            <a:srgbClr val="FA7B17"/>
          </p15:clr>
        </p15:guide>
        <p15:guide id="9" pos="214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271" name="Shape 271"/>
        <p:cNvGrpSpPr/>
        <p:nvPr/>
      </p:nvGrpSpPr>
      <p:grpSpPr>
        <a:xfrm>
          <a:off x="0" y="0"/>
          <a:ext cx="0" cy="0"/>
          <a:chOff x="0" y="0"/>
          <a:chExt cx="0" cy="0"/>
        </a:xfrm>
      </p:grpSpPr>
      <p:pic>
        <p:nvPicPr>
          <p:cNvPr id="272" name="Google Shape;272;p46"/>
          <p:cNvPicPr preferRelativeResize="0"/>
          <p:nvPr/>
        </p:nvPicPr>
        <p:blipFill rotWithShape="1">
          <a:blip r:embed="rId2">
            <a:alphaModFix/>
          </a:blip>
          <a:srcRect b="29" l="0" r="0" t="39"/>
          <a:stretch/>
        </p:blipFill>
        <p:spPr>
          <a:xfrm>
            <a:off x="9189657" y="3128339"/>
            <a:ext cx="3002345" cy="601322"/>
          </a:xfrm>
          <a:prstGeom prst="rect">
            <a:avLst/>
          </a:prstGeom>
          <a:noFill/>
          <a:ln>
            <a:noFill/>
          </a:ln>
        </p:spPr>
      </p:pic>
      <p:sp>
        <p:nvSpPr>
          <p:cNvPr id="273" name="Google Shape;273;p46"/>
          <p:cNvSpPr txBox="1"/>
          <p:nvPr>
            <p:ph type="title"/>
          </p:nvPr>
        </p:nvSpPr>
        <p:spPr>
          <a:xfrm>
            <a:off x="699800" y="673333"/>
            <a:ext cx="5396400" cy="551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3300">
                <a:solidFill>
                  <a:schemeClr val="accent1"/>
                </a:solidFill>
                <a:latin typeface="Montserrat"/>
                <a:ea typeface="Montserrat"/>
                <a:cs typeface="Montserrat"/>
                <a:sym typeface="Montserrat"/>
              </a:defRPr>
            </a:lvl1pPr>
            <a:lvl2pPr lvl="1" rtl="0">
              <a:spcBef>
                <a:spcPts val="0"/>
              </a:spcBef>
              <a:spcAft>
                <a:spcPts val="0"/>
              </a:spcAft>
              <a:buNone/>
              <a:defRPr sz="33300">
                <a:solidFill>
                  <a:schemeClr val="accent1"/>
                </a:solidFill>
                <a:latin typeface="Montserrat"/>
                <a:ea typeface="Montserrat"/>
                <a:cs typeface="Montserrat"/>
                <a:sym typeface="Montserrat"/>
              </a:defRPr>
            </a:lvl2pPr>
            <a:lvl3pPr lvl="2" rtl="0">
              <a:spcBef>
                <a:spcPts val="0"/>
              </a:spcBef>
              <a:spcAft>
                <a:spcPts val="0"/>
              </a:spcAft>
              <a:buNone/>
              <a:defRPr sz="33300">
                <a:solidFill>
                  <a:schemeClr val="accent1"/>
                </a:solidFill>
                <a:latin typeface="Montserrat"/>
                <a:ea typeface="Montserrat"/>
                <a:cs typeface="Montserrat"/>
                <a:sym typeface="Montserrat"/>
              </a:defRPr>
            </a:lvl3pPr>
            <a:lvl4pPr lvl="3" rtl="0">
              <a:spcBef>
                <a:spcPts val="0"/>
              </a:spcBef>
              <a:spcAft>
                <a:spcPts val="0"/>
              </a:spcAft>
              <a:buNone/>
              <a:defRPr sz="33300">
                <a:solidFill>
                  <a:schemeClr val="accent1"/>
                </a:solidFill>
                <a:latin typeface="Montserrat"/>
                <a:ea typeface="Montserrat"/>
                <a:cs typeface="Montserrat"/>
                <a:sym typeface="Montserrat"/>
              </a:defRPr>
            </a:lvl4pPr>
            <a:lvl5pPr lvl="4" rtl="0">
              <a:spcBef>
                <a:spcPts val="0"/>
              </a:spcBef>
              <a:spcAft>
                <a:spcPts val="0"/>
              </a:spcAft>
              <a:buNone/>
              <a:defRPr sz="33300">
                <a:solidFill>
                  <a:schemeClr val="accent1"/>
                </a:solidFill>
                <a:latin typeface="Montserrat"/>
                <a:ea typeface="Montserrat"/>
                <a:cs typeface="Montserrat"/>
                <a:sym typeface="Montserrat"/>
              </a:defRPr>
            </a:lvl5pPr>
            <a:lvl6pPr lvl="5" rtl="0">
              <a:spcBef>
                <a:spcPts val="0"/>
              </a:spcBef>
              <a:spcAft>
                <a:spcPts val="0"/>
              </a:spcAft>
              <a:buNone/>
              <a:defRPr sz="33300">
                <a:solidFill>
                  <a:schemeClr val="accent1"/>
                </a:solidFill>
                <a:latin typeface="Montserrat"/>
                <a:ea typeface="Montserrat"/>
                <a:cs typeface="Montserrat"/>
                <a:sym typeface="Montserrat"/>
              </a:defRPr>
            </a:lvl6pPr>
            <a:lvl7pPr lvl="6" rtl="0">
              <a:spcBef>
                <a:spcPts val="0"/>
              </a:spcBef>
              <a:spcAft>
                <a:spcPts val="0"/>
              </a:spcAft>
              <a:buNone/>
              <a:defRPr sz="33300">
                <a:solidFill>
                  <a:schemeClr val="accent1"/>
                </a:solidFill>
                <a:latin typeface="Montserrat"/>
                <a:ea typeface="Montserrat"/>
                <a:cs typeface="Montserrat"/>
                <a:sym typeface="Montserrat"/>
              </a:defRPr>
            </a:lvl7pPr>
            <a:lvl8pPr lvl="7" rtl="0">
              <a:spcBef>
                <a:spcPts val="0"/>
              </a:spcBef>
              <a:spcAft>
                <a:spcPts val="0"/>
              </a:spcAft>
              <a:buNone/>
              <a:defRPr sz="33300">
                <a:solidFill>
                  <a:schemeClr val="accent1"/>
                </a:solidFill>
                <a:latin typeface="Montserrat"/>
                <a:ea typeface="Montserrat"/>
                <a:cs typeface="Montserrat"/>
                <a:sym typeface="Montserrat"/>
              </a:defRPr>
            </a:lvl8pPr>
            <a:lvl9pPr lvl="8" rtl="0">
              <a:spcBef>
                <a:spcPts val="0"/>
              </a:spcBef>
              <a:spcAft>
                <a:spcPts val="0"/>
              </a:spcAft>
              <a:buNone/>
              <a:defRPr sz="33300">
                <a:solidFill>
                  <a:schemeClr val="accent1"/>
                </a:solidFill>
                <a:latin typeface="Montserrat"/>
                <a:ea typeface="Montserrat"/>
                <a:cs typeface="Montserrat"/>
                <a:sym typeface="Montserrat"/>
              </a:defRPr>
            </a:lvl9pPr>
          </a:lstStyle>
          <a:p/>
        </p:txBody>
      </p:sp>
      <p:sp>
        <p:nvSpPr>
          <p:cNvPr id="274" name="Google Shape;274;p46"/>
          <p:cNvSpPr txBox="1"/>
          <p:nvPr>
            <p:ph idx="2" type="title"/>
          </p:nvPr>
        </p:nvSpPr>
        <p:spPr>
          <a:xfrm>
            <a:off x="3847800" y="1915300"/>
            <a:ext cx="4496400" cy="1513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accent1"/>
                </a:solidFill>
                <a:latin typeface="Montserrat"/>
                <a:ea typeface="Montserrat"/>
                <a:cs typeface="Montserrat"/>
                <a:sym typeface="Montserrat"/>
              </a:defRPr>
            </a:lvl1pPr>
            <a:lvl2pPr lvl="1" rtl="0">
              <a:spcBef>
                <a:spcPts val="0"/>
              </a:spcBef>
              <a:spcAft>
                <a:spcPts val="0"/>
              </a:spcAft>
              <a:buNone/>
              <a:defRPr b="1" sz="3200">
                <a:solidFill>
                  <a:schemeClr val="accent1"/>
                </a:solidFill>
                <a:latin typeface="Montserrat"/>
                <a:ea typeface="Montserrat"/>
                <a:cs typeface="Montserrat"/>
                <a:sym typeface="Montserrat"/>
              </a:defRPr>
            </a:lvl2pPr>
            <a:lvl3pPr lvl="2" rtl="0">
              <a:spcBef>
                <a:spcPts val="0"/>
              </a:spcBef>
              <a:spcAft>
                <a:spcPts val="0"/>
              </a:spcAft>
              <a:buNone/>
              <a:defRPr b="1" sz="3200">
                <a:solidFill>
                  <a:schemeClr val="accent1"/>
                </a:solidFill>
                <a:latin typeface="Montserrat"/>
                <a:ea typeface="Montserrat"/>
                <a:cs typeface="Montserrat"/>
                <a:sym typeface="Montserrat"/>
              </a:defRPr>
            </a:lvl3pPr>
            <a:lvl4pPr lvl="3" rtl="0">
              <a:spcBef>
                <a:spcPts val="0"/>
              </a:spcBef>
              <a:spcAft>
                <a:spcPts val="0"/>
              </a:spcAft>
              <a:buNone/>
              <a:defRPr b="1" sz="3200">
                <a:solidFill>
                  <a:schemeClr val="accent1"/>
                </a:solidFill>
                <a:latin typeface="Montserrat"/>
                <a:ea typeface="Montserrat"/>
                <a:cs typeface="Montserrat"/>
                <a:sym typeface="Montserrat"/>
              </a:defRPr>
            </a:lvl4pPr>
            <a:lvl5pPr lvl="4" rtl="0">
              <a:spcBef>
                <a:spcPts val="0"/>
              </a:spcBef>
              <a:spcAft>
                <a:spcPts val="0"/>
              </a:spcAft>
              <a:buNone/>
              <a:defRPr b="1" sz="3200">
                <a:solidFill>
                  <a:schemeClr val="accent1"/>
                </a:solidFill>
                <a:latin typeface="Montserrat"/>
                <a:ea typeface="Montserrat"/>
                <a:cs typeface="Montserrat"/>
                <a:sym typeface="Montserrat"/>
              </a:defRPr>
            </a:lvl5pPr>
            <a:lvl6pPr lvl="5" rtl="0">
              <a:spcBef>
                <a:spcPts val="0"/>
              </a:spcBef>
              <a:spcAft>
                <a:spcPts val="0"/>
              </a:spcAft>
              <a:buNone/>
              <a:defRPr b="1" sz="3200">
                <a:solidFill>
                  <a:schemeClr val="accent1"/>
                </a:solidFill>
                <a:latin typeface="Montserrat"/>
                <a:ea typeface="Montserrat"/>
                <a:cs typeface="Montserrat"/>
                <a:sym typeface="Montserrat"/>
              </a:defRPr>
            </a:lvl6pPr>
            <a:lvl7pPr lvl="6" rtl="0">
              <a:spcBef>
                <a:spcPts val="0"/>
              </a:spcBef>
              <a:spcAft>
                <a:spcPts val="0"/>
              </a:spcAft>
              <a:buNone/>
              <a:defRPr b="1" sz="3200">
                <a:solidFill>
                  <a:schemeClr val="accent1"/>
                </a:solidFill>
                <a:latin typeface="Montserrat"/>
                <a:ea typeface="Montserrat"/>
                <a:cs typeface="Montserrat"/>
                <a:sym typeface="Montserrat"/>
              </a:defRPr>
            </a:lvl7pPr>
            <a:lvl8pPr lvl="7" rtl="0">
              <a:spcBef>
                <a:spcPts val="0"/>
              </a:spcBef>
              <a:spcAft>
                <a:spcPts val="0"/>
              </a:spcAft>
              <a:buNone/>
              <a:defRPr b="1" sz="3200">
                <a:solidFill>
                  <a:schemeClr val="accent1"/>
                </a:solidFill>
                <a:latin typeface="Montserrat"/>
                <a:ea typeface="Montserrat"/>
                <a:cs typeface="Montserrat"/>
                <a:sym typeface="Montserrat"/>
              </a:defRPr>
            </a:lvl8pPr>
            <a:lvl9pPr lvl="8" rtl="0">
              <a:spcBef>
                <a:spcPts val="0"/>
              </a:spcBef>
              <a:spcAft>
                <a:spcPts val="0"/>
              </a:spcAft>
              <a:buNone/>
              <a:defRPr b="1" sz="3200">
                <a:solidFill>
                  <a:schemeClr val="accent1"/>
                </a:solidFill>
                <a:latin typeface="Montserrat"/>
                <a:ea typeface="Montserrat"/>
                <a:cs typeface="Montserrat"/>
                <a:sym typeface="Montserrat"/>
              </a:defRPr>
            </a:lvl9pPr>
          </a:lstStyle>
          <a:p/>
        </p:txBody>
      </p:sp>
      <p:sp>
        <p:nvSpPr>
          <p:cNvPr id="275" name="Google Shape;275;p46"/>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276" name="Google Shape;276;p46"/>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
        <p:nvSpPr>
          <p:cNvPr id="277" name="Google Shape;277;p46"/>
          <p:cNvSpPr txBox="1"/>
          <p:nvPr>
            <p:ph idx="1" type="subTitle"/>
          </p:nvPr>
        </p:nvSpPr>
        <p:spPr>
          <a:xfrm>
            <a:off x="3847800" y="3439300"/>
            <a:ext cx="4496400" cy="147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900">
                <a:solidFill>
                  <a:schemeClr val="accent1"/>
                </a:solidFill>
                <a:latin typeface="Montserrat"/>
                <a:ea typeface="Montserrat"/>
                <a:cs typeface="Montserrat"/>
                <a:sym typeface="Montserrat"/>
              </a:defRPr>
            </a:lvl1pPr>
            <a:lvl2pPr lvl="1" rtl="0">
              <a:spcBef>
                <a:spcPts val="0"/>
              </a:spcBef>
              <a:spcAft>
                <a:spcPts val="0"/>
              </a:spcAft>
              <a:buNone/>
              <a:defRPr sz="1900">
                <a:solidFill>
                  <a:schemeClr val="accent1"/>
                </a:solidFill>
                <a:latin typeface="Montserrat"/>
                <a:ea typeface="Montserrat"/>
                <a:cs typeface="Montserrat"/>
                <a:sym typeface="Montserrat"/>
              </a:defRPr>
            </a:lvl2pPr>
            <a:lvl3pPr lvl="2" rtl="0">
              <a:spcBef>
                <a:spcPts val="0"/>
              </a:spcBef>
              <a:spcAft>
                <a:spcPts val="0"/>
              </a:spcAft>
              <a:buNone/>
              <a:defRPr sz="1900">
                <a:solidFill>
                  <a:schemeClr val="accent1"/>
                </a:solidFill>
                <a:latin typeface="Montserrat"/>
                <a:ea typeface="Montserrat"/>
                <a:cs typeface="Montserrat"/>
                <a:sym typeface="Montserrat"/>
              </a:defRPr>
            </a:lvl3pPr>
            <a:lvl4pPr lvl="3" rtl="0">
              <a:spcBef>
                <a:spcPts val="0"/>
              </a:spcBef>
              <a:spcAft>
                <a:spcPts val="0"/>
              </a:spcAft>
              <a:buNone/>
              <a:defRPr sz="1900">
                <a:solidFill>
                  <a:schemeClr val="accent1"/>
                </a:solidFill>
                <a:latin typeface="Montserrat"/>
                <a:ea typeface="Montserrat"/>
                <a:cs typeface="Montserrat"/>
                <a:sym typeface="Montserrat"/>
              </a:defRPr>
            </a:lvl4pPr>
            <a:lvl5pPr lvl="4" rtl="0">
              <a:spcBef>
                <a:spcPts val="0"/>
              </a:spcBef>
              <a:spcAft>
                <a:spcPts val="0"/>
              </a:spcAft>
              <a:buNone/>
              <a:defRPr sz="1900">
                <a:solidFill>
                  <a:schemeClr val="accent1"/>
                </a:solidFill>
                <a:latin typeface="Montserrat"/>
                <a:ea typeface="Montserrat"/>
                <a:cs typeface="Montserrat"/>
                <a:sym typeface="Montserrat"/>
              </a:defRPr>
            </a:lvl5pPr>
            <a:lvl6pPr lvl="5" rtl="0">
              <a:spcBef>
                <a:spcPts val="0"/>
              </a:spcBef>
              <a:spcAft>
                <a:spcPts val="0"/>
              </a:spcAft>
              <a:buNone/>
              <a:defRPr sz="1900">
                <a:solidFill>
                  <a:schemeClr val="accent1"/>
                </a:solidFill>
                <a:latin typeface="Montserrat"/>
                <a:ea typeface="Montserrat"/>
                <a:cs typeface="Montserrat"/>
                <a:sym typeface="Montserrat"/>
              </a:defRPr>
            </a:lvl6pPr>
            <a:lvl7pPr lvl="6" rtl="0">
              <a:spcBef>
                <a:spcPts val="0"/>
              </a:spcBef>
              <a:spcAft>
                <a:spcPts val="0"/>
              </a:spcAft>
              <a:buNone/>
              <a:defRPr sz="1900">
                <a:solidFill>
                  <a:schemeClr val="accent1"/>
                </a:solidFill>
                <a:latin typeface="Montserrat"/>
                <a:ea typeface="Montserrat"/>
                <a:cs typeface="Montserrat"/>
                <a:sym typeface="Montserrat"/>
              </a:defRPr>
            </a:lvl7pPr>
            <a:lvl8pPr lvl="7" rtl="0">
              <a:spcBef>
                <a:spcPts val="0"/>
              </a:spcBef>
              <a:spcAft>
                <a:spcPts val="0"/>
              </a:spcAft>
              <a:buNone/>
              <a:defRPr sz="1900">
                <a:solidFill>
                  <a:schemeClr val="accent1"/>
                </a:solidFill>
                <a:latin typeface="Montserrat"/>
                <a:ea typeface="Montserrat"/>
                <a:cs typeface="Montserrat"/>
                <a:sym typeface="Montserrat"/>
              </a:defRPr>
            </a:lvl8pPr>
            <a:lvl9pPr lvl="8" rtl="0">
              <a:spcBef>
                <a:spcPts val="0"/>
              </a:spcBef>
              <a:spcAft>
                <a:spcPts val="0"/>
              </a:spcAft>
              <a:buNone/>
              <a:defRPr sz="19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2160">
          <p15:clr>
            <a:srgbClr val="FA7B17"/>
          </p15:clr>
        </p15:guide>
        <p15:guide id="2" pos="3840">
          <p15:clr>
            <a:srgbClr val="FA7B17"/>
          </p15:clr>
        </p15:guide>
        <p15:guide id="3" orient="horz" pos="1206">
          <p15:clr>
            <a:srgbClr val="FA7B17"/>
          </p15:clr>
        </p15:guide>
        <p15:guide id="4" orient="horz" pos="3098">
          <p15:clr>
            <a:srgbClr val="FA7B17"/>
          </p15:clr>
        </p15:guide>
        <p15:guide id="5" orient="horz" pos="3896">
          <p15:clr>
            <a:srgbClr val="FA7B17"/>
          </p15:clr>
        </p15:guide>
        <p15:guide id="6" orient="horz" pos="424">
          <p15:clr>
            <a:srgbClr val="FA7B17"/>
          </p15:clr>
        </p15:guide>
        <p15:guide id="7" pos="7238">
          <p15:clr>
            <a:srgbClr val="FA7B17"/>
          </p15:clr>
        </p15:guide>
        <p15:guide id="8" pos="442">
          <p15:clr>
            <a:srgbClr val="FA7B17"/>
          </p15:clr>
        </p15:guide>
        <p15:guide id="9" pos="214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278" name="Shape 278"/>
        <p:cNvGrpSpPr/>
        <p:nvPr/>
      </p:nvGrpSpPr>
      <p:grpSpPr>
        <a:xfrm>
          <a:off x="0" y="0"/>
          <a:ext cx="0" cy="0"/>
          <a:chOff x="0" y="0"/>
          <a:chExt cx="0" cy="0"/>
        </a:xfrm>
      </p:grpSpPr>
      <p:pic>
        <p:nvPicPr>
          <p:cNvPr id="279" name="Google Shape;279;p47"/>
          <p:cNvPicPr preferRelativeResize="0"/>
          <p:nvPr/>
        </p:nvPicPr>
        <p:blipFill>
          <a:blip r:embed="rId2">
            <a:alphaModFix/>
          </a:blip>
          <a:stretch>
            <a:fillRect/>
          </a:stretch>
        </p:blipFill>
        <p:spPr>
          <a:xfrm>
            <a:off x="9189657" y="1927828"/>
            <a:ext cx="3002344" cy="3002344"/>
          </a:xfrm>
          <a:prstGeom prst="rect">
            <a:avLst/>
          </a:prstGeom>
          <a:noFill/>
          <a:ln>
            <a:noFill/>
          </a:ln>
        </p:spPr>
      </p:pic>
      <p:sp>
        <p:nvSpPr>
          <p:cNvPr id="280" name="Google Shape;280;p47"/>
          <p:cNvSpPr txBox="1"/>
          <p:nvPr>
            <p:ph type="title"/>
          </p:nvPr>
        </p:nvSpPr>
        <p:spPr>
          <a:xfrm>
            <a:off x="699800" y="673333"/>
            <a:ext cx="5396400" cy="551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3300">
                <a:solidFill>
                  <a:schemeClr val="accent1"/>
                </a:solidFill>
                <a:latin typeface="Montserrat"/>
                <a:ea typeface="Montserrat"/>
                <a:cs typeface="Montserrat"/>
                <a:sym typeface="Montserrat"/>
              </a:defRPr>
            </a:lvl1pPr>
            <a:lvl2pPr lvl="1" rtl="0">
              <a:spcBef>
                <a:spcPts val="0"/>
              </a:spcBef>
              <a:spcAft>
                <a:spcPts val="0"/>
              </a:spcAft>
              <a:buNone/>
              <a:defRPr sz="33300">
                <a:solidFill>
                  <a:schemeClr val="accent1"/>
                </a:solidFill>
                <a:latin typeface="Montserrat"/>
                <a:ea typeface="Montserrat"/>
                <a:cs typeface="Montserrat"/>
                <a:sym typeface="Montserrat"/>
              </a:defRPr>
            </a:lvl2pPr>
            <a:lvl3pPr lvl="2" rtl="0">
              <a:spcBef>
                <a:spcPts val="0"/>
              </a:spcBef>
              <a:spcAft>
                <a:spcPts val="0"/>
              </a:spcAft>
              <a:buNone/>
              <a:defRPr sz="33300">
                <a:solidFill>
                  <a:schemeClr val="accent1"/>
                </a:solidFill>
                <a:latin typeface="Montserrat"/>
                <a:ea typeface="Montserrat"/>
                <a:cs typeface="Montserrat"/>
                <a:sym typeface="Montserrat"/>
              </a:defRPr>
            </a:lvl3pPr>
            <a:lvl4pPr lvl="3" rtl="0">
              <a:spcBef>
                <a:spcPts val="0"/>
              </a:spcBef>
              <a:spcAft>
                <a:spcPts val="0"/>
              </a:spcAft>
              <a:buNone/>
              <a:defRPr sz="33300">
                <a:solidFill>
                  <a:schemeClr val="accent1"/>
                </a:solidFill>
                <a:latin typeface="Montserrat"/>
                <a:ea typeface="Montserrat"/>
                <a:cs typeface="Montserrat"/>
                <a:sym typeface="Montserrat"/>
              </a:defRPr>
            </a:lvl4pPr>
            <a:lvl5pPr lvl="4" rtl="0">
              <a:spcBef>
                <a:spcPts val="0"/>
              </a:spcBef>
              <a:spcAft>
                <a:spcPts val="0"/>
              </a:spcAft>
              <a:buNone/>
              <a:defRPr sz="33300">
                <a:solidFill>
                  <a:schemeClr val="accent1"/>
                </a:solidFill>
                <a:latin typeface="Montserrat"/>
                <a:ea typeface="Montserrat"/>
                <a:cs typeface="Montserrat"/>
                <a:sym typeface="Montserrat"/>
              </a:defRPr>
            </a:lvl5pPr>
            <a:lvl6pPr lvl="5" rtl="0">
              <a:spcBef>
                <a:spcPts val="0"/>
              </a:spcBef>
              <a:spcAft>
                <a:spcPts val="0"/>
              </a:spcAft>
              <a:buNone/>
              <a:defRPr sz="33300">
                <a:solidFill>
                  <a:schemeClr val="accent1"/>
                </a:solidFill>
                <a:latin typeface="Montserrat"/>
                <a:ea typeface="Montserrat"/>
                <a:cs typeface="Montserrat"/>
                <a:sym typeface="Montserrat"/>
              </a:defRPr>
            </a:lvl6pPr>
            <a:lvl7pPr lvl="6" rtl="0">
              <a:spcBef>
                <a:spcPts val="0"/>
              </a:spcBef>
              <a:spcAft>
                <a:spcPts val="0"/>
              </a:spcAft>
              <a:buNone/>
              <a:defRPr sz="33300">
                <a:solidFill>
                  <a:schemeClr val="accent1"/>
                </a:solidFill>
                <a:latin typeface="Montserrat"/>
                <a:ea typeface="Montserrat"/>
                <a:cs typeface="Montserrat"/>
                <a:sym typeface="Montserrat"/>
              </a:defRPr>
            </a:lvl7pPr>
            <a:lvl8pPr lvl="7" rtl="0">
              <a:spcBef>
                <a:spcPts val="0"/>
              </a:spcBef>
              <a:spcAft>
                <a:spcPts val="0"/>
              </a:spcAft>
              <a:buNone/>
              <a:defRPr sz="33300">
                <a:solidFill>
                  <a:schemeClr val="accent1"/>
                </a:solidFill>
                <a:latin typeface="Montserrat"/>
                <a:ea typeface="Montserrat"/>
                <a:cs typeface="Montserrat"/>
                <a:sym typeface="Montserrat"/>
              </a:defRPr>
            </a:lvl8pPr>
            <a:lvl9pPr lvl="8" rtl="0">
              <a:spcBef>
                <a:spcPts val="0"/>
              </a:spcBef>
              <a:spcAft>
                <a:spcPts val="0"/>
              </a:spcAft>
              <a:buNone/>
              <a:defRPr sz="33300">
                <a:solidFill>
                  <a:schemeClr val="accent1"/>
                </a:solidFill>
                <a:latin typeface="Montserrat"/>
                <a:ea typeface="Montserrat"/>
                <a:cs typeface="Montserrat"/>
                <a:sym typeface="Montserrat"/>
              </a:defRPr>
            </a:lvl9pPr>
          </a:lstStyle>
          <a:p/>
        </p:txBody>
      </p:sp>
      <p:sp>
        <p:nvSpPr>
          <p:cNvPr id="281" name="Google Shape;281;p47"/>
          <p:cNvSpPr txBox="1"/>
          <p:nvPr>
            <p:ph idx="2" type="title"/>
          </p:nvPr>
        </p:nvSpPr>
        <p:spPr>
          <a:xfrm>
            <a:off x="3847800" y="1915300"/>
            <a:ext cx="4496400" cy="1513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accent1"/>
                </a:solidFill>
                <a:latin typeface="Montserrat"/>
                <a:ea typeface="Montserrat"/>
                <a:cs typeface="Montserrat"/>
                <a:sym typeface="Montserrat"/>
              </a:defRPr>
            </a:lvl1pPr>
            <a:lvl2pPr lvl="1" rtl="0">
              <a:spcBef>
                <a:spcPts val="0"/>
              </a:spcBef>
              <a:spcAft>
                <a:spcPts val="0"/>
              </a:spcAft>
              <a:buNone/>
              <a:defRPr b="1" sz="3200">
                <a:solidFill>
                  <a:schemeClr val="accent1"/>
                </a:solidFill>
                <a:latin typeface="Montserrat"/>
                <a:ea typeface="Montserrat"/>
                <a:cs typeface="Montserrat"/>
                <a:sym typeface="Montserrat"/>
              </a:defRPr>
            </a:lvl2pPr>
            <a:lvl3pPr lvl="2" rtl="0">
              <a:spcBef>
                <a:spcPts val="0"/>
              </a:spcBef>
              <a:spcAft>
                <a:spcPts val="0"/>
              </a:spcAft>
              <a:buNone/>
              <a:defRPr b="1" sz="3200">
                <a:solidFill>
                  <a:schemeClr val="accent1"/>
                </a:solidFill>
                <a:latin typeface="Montserrat"/>
                <a:ea typeface="Montserrat"/>
                <a:cs typeface="Montserrat"/>
                <a:sym typeface="Montserrat"/>
              </a:defRPr>
            </a:lvl3pPr>
            <a:lvl4pPr lvl="3" rtl="0">
              <a:spcBef>
                <a:spcPts val="0"/>
              </a:spcBef>
              <a:spcAft>
                <a:spcPts val="0"/>
              </a:spcAft>
              <a:buNone/>
              <a:defRPr b="1" sz="3200">
                <a:solidFill>
                  <a:schemeClr val="accent1"/>
                </a:solidFill>
                <a:latin typeface="Montserrat"/>
                <a:ea typeface="Montserrat"/>
                <a:cs typeface="Montserrat"/>
                <a:sym typeface="Montserrat"/>
              </a:defRPr>
            </a:lvl4pPr>
            <a:lvl5pPr lvl="4" rtl="0">
              <a:spcBef>
                <a:spcPts val="0"/>
              </a:spcBef>
              <a:spcAft>
                <a:spcPts val="0"/>
              </a:spcAft>
              <a:buNone/>
              <a:defRPr b="1" sz="3200">
                <a:solidFill>
                  <a:schemeClr val="accent1"/>
                </a:solidFill>
                <a:latin typeface="Montserrat"/>
                <a:ea typeface="Montserrat"/>
                <a:cs typeface="Montserrat"/>
                <a:sym typeface="Montserrat"/>
              </a:defRPr>
            </a:lvl5pPr>
            <a:lvl6pPr lvl="5" rtl="0">
              <a:spcBef>
                <a:spcPts val="0"/>
              </a:spcBef>
              <a:spcAft>
                <a:spcPts val="0"/>
              </a:spcAft>
              <a:buNone/>
              <a:defRPr b="1" sz="3200">
                <a:solidFill>
                  <a:schemeClr val="accent1"/>
                </a:solidFill>
                <a:latin typeface="Montserrat"/>
                <a:ea typeface="Montserrat"/>
                <a:cs typeface="Montserrat"/>
                <a:sym typeface="Montserrat"/>
              </a:defRPr>
            </a:lvl6pPr>
            <a:lvl7pPr lvl="6" rtl="0">
              <a:spcBef>
                <a:spcPts val="0"/>
              </a:spcBef>
              <a:spcAft>
                <a:spcPts val="0"/>
              </a:spcAft>
              <a:buNone/>
              <a:defRPr b="1" sz="3200">
                <a:solidFill>
                  <a:schemeClr val="accent1"/>
                </a:solidFill>
                <a:latin typeface="Montserrat"/>
                <a:ea typeface="Montserrat"/>
                <a:cs typeface="Montserrat"/>
                <a:sym typeface="Montserrat"/>
              </a:defRPr>
            </a:lvl7pPr>
            <a:lvl8pPr lvl="7" rtl="0">
              <a:spcBef>
                <a:spcPts val="0"/>
              </a:spcBef>
              <a:spcAft>
                <a:spcPts val="0"/>
              </a:spcAft>
              <a:buNone/>
              <a:defRPr b="1" sz="3200">
                <a:solidFill>
                  <a:schemeClr val="accent1"/>
                </a:solidFill>
                <a:latin typeface="Montserrat"/>
                <a:ea typeface="Montserrat"/>
                <a:cs typeface="Montserrat"/>
                <a:sym typeface="Montserrat"/>
              </a:defRPr>
            </a:lvl8pPr>
            <a:lvl9pPr lvl="8" rtl="0">
              <a:spcBef>
                <a:spcPts val="0"/>
              </a:spcBef>
              <a:spcAft>
                <a:spcPts val="0"/>
              </a:spcAft>
              <a:buNone/>
              <a:defRPr b="1" sz="3200">
                <a:solidFill>
                  <a:schemeClr val="accent1"/>
                </a:solidFill>
                <a:latin typeface="Montserrat"/>
                <a:ea typeface="Montserrat"/>
                <a:cs typeface="Montserrat"/>
                <a:sym typeface="Montserrat"/>
              </a:defRPr>
            </a:lvl9pPr>
          </a:lstStyle>
          <a:p/>
        </p:txBody>
      </p:sp>
      <p:sp>
        <p:nvSpPr>
          <p:cNvPr id="282" name="Google Shape;282;p47"/>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283" name="Google Shape;283;p47"/>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
        <p:nvSpPr>
          <p:cNvPr id="284" name="Google Shape;284;p47"/>
          <p:cNvSpPr txBox="1"/>
          <p:nvPr>
            <p:ph idx="1" type="subTitle"/>
          </p:nvPr>
        </p:nvSpPr>
        <p:spPr>
          <a:xfrm>
            <a:off x="3847800" y="3439300"/>
            <a:ext cx="4496400" cy="147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900">
                <a:solidFill>
                  <a:schemeClr val="accent1"/>
                </a:solidFill>
                <a:latin typeface="Montserrat"/>
                <a:ea typeface="Montserrat"/>
                <a:cs typeface="Montserrat"/>
                <a:sym typeface="Montserrat"/>
              </a:defRPr>
            </a:lvl1pPr>
            <a:lvl2pPr lvl="1" rtl="0">
              <a:spcBef>
                <a:spcPts val="0"/>
              </a:spcBef>
              <a:spcAft>
                <a:spcPts val="0"/>
              </a:spcAft>
              <a:buNone/>
              <a:defRPr sz="1900">
                <a:solidFill>
                  <a:schemeClr val="accent1"/>
                </a:solidFill>
                <a:latin typeface="Montserrat"/>
                <a:ea typeface="Montserrat"/>
                <a:cs typeface="Montserrat"/>
                <a:sym typeface="Montserrat"/>
              </a:defRPr>
            </a:lvl2pPr>
            <a:lvl3pPr lvl="2" rtl="0">
              <a:spcBef>
                <a:spcPts val="0"/>
              </a:spcBef>
              <a:spcAft>
                <a:spcPts val="0"/>
              </a:spcAft>
              <a:buNone/>
              <a:defRPr sz="1900">
                <a:solidFill>
                  <a:schemeClr val="accent1"/>
                </a:solidFill>
                <a:latin typeface="Montserrat"/>
                <a:ea typeface="Montserrat"/>
                <a:cs typeface="Montserrat"/>
                <a:sym typeface="Montserrat"/>
              </a:defRPr>
            </a:lvl3pPr>
            <a:lvl4pPr lvl="3" rtl="0">
              <a:spcBef>
                <a:spcPts val="0"/>
              </a:spcBef>
              <a:spcAft>
                <a:spcPts val="0"/>
              </a:spcAft>
              <a:buNone/>
              <a:defRPr sz="1900">
                <a:solidFill>
                  <a:schemeClr val="accent1"/>
                </a:solidFill>
                <a:latin typeface="Montserrat"/>
                <a:ea typeface="Montserrat"/>
                <a:cs typeface="Montserrat"/>
                <a:sym typeface="Montserrat"/>
              </a:defRPr>
            </a:lvl4pPr>
            <a:lvl5pPr lvl="4" rtl="0">
              <a:spcBef>
                <a:spcPts val="0"/>
              </a:spcBef>
              <a:spcAft>
                <a:spcPts val="0"/>
              </a:spcAft>
              <a:buNone/>
              <a:defRPr sz="1900">
                <a:solidFill>
                  <a:schemeClr val="accent1"/>
                </a:solidFill>
                <a:latin typeface="Montserrat"/>
                <a:ea typeface="Montserrat"/>
                <a:cs typeface="Montserrat"/>
                <a:sym typeface="Montserrat"/>
              </a:defRPr>
            </a:lvl5pPr>
            <a:lvl6pPr lvl="5" rtl="0">
              <a:spcBef>
                <a:spcPts val="0"/>
              </a:spcBef>
              <a:spcAft>
                <a:spcPts val="0"/>
              </a:spcAft>
              <a:buNone/>
              <a:defRPr sz="1900">
                <a:solidFill>
                  <a:schemeClr val="accent1"/>
                </a:solidFill>
                <a:latin typeface="Montserrat"/>
                <a:ea typeface="Montserrat"/>
                <a:cs typeface="Montserrat"/>
                <a:sym typeface="Montserrat"/>
              </a:defRPr>
            </a:lvl6pPr>
            <a:lvl7pPr lvl="6" rtl="0">
              <a:spcBef>
                <a:spcPts val="0"/>
              </a:spcBef>
              <a:spcAft>
                <a:spcPts val="0"/>
              </a:spcAft>
              <a:buNone/>
              <a:defRPr sz="1900">
                <a:solidFill>
                  <a:schemeClr val="accent1"/>
                </a:solidFill>
                <a:latin typeface="Montserrat"/>
                <a:ea typeface="Montserrat"/>
                <a:cs typeface="Montserrat"/>
                <a:sym typeface="Montserrat"/>
              </a:defRPr>
            </a:lvl7pPr>
            <a:lvl8pPr lvl="7" rtl="0">
              <a:spcBef>
                <a:spcPts val="0"/>
              </a:spcBef>
              <a:spcAft>
                <a:spcPts val="0"/>
              </a:spcAft>
              <a:buNone/>
              <a:defRPr sz="1900">
                <a:solidFill>
                  <a:schemeClr val="accent1"/>
                </a:solidFill>
                <a:latin typeface="Montserrat"/>
                <a:ea typeface="Montserrat"/>
                <a:cs typeface="Montserrat"/>
                <a:sym typeface="Montserrat"/>
              </a:defRPr>
            </a:lvl8pPr>
            <a:lvl9pPr lvl="8" rtl="0">
              <a:spcBef>
                <a:spcPts val="0"/>
              </a:spcBef>
              <a:spcAft>
                <a:spcPts val="0"/>
              </a:spcAft>
              <a:buNone/>
              <a:defRPr sz="19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2160">
          <p15:clr>
            <a:srgbClr val="FA7B17"/>
          </p15:clr>
        </p15:guide>
        <p15:guide id="2" pos="3840">
          <p15:clr>
            <a:srgbClr val="FA7B17"/>
          </p15:clr>
        </p15:guide>
        <p15:guide id="3" orient="horz" pos="1206">
          <p15:clr>
            <a:srgbClr val="FA7B17"/>
          </p15:clr>
        </p15:guide>
        <p15:guide id="4" orient="horz" pos="3098">
          <p15:clr>
            <a:srgbClr val="FA7B17"/>
          </p15:clr>
        </p15:guide>
        <p15:guide id="5" orient="horz" pos="3896">
          <p15:clr>
            <a:srgbClr val="FA7B17"/>
          </p15:clr>
        </p15:guide>
        <p15:guide id="6" orient="horz" pos="424">
          <p15:clr>
            <a:srgbClr val="FA7B17"/>
          </p15:clr>
        </p15:guide>
        <p15:guide id="7" pos="7238">
          <p15:clr>
            <a:srgbClr val="FA7B17"/>
          </p15:clr>
        </p15:guide>
        <p15:guide id="8" pos="442">
          <p15:clr>
            <a:srgbClr val="FA7B17"/>
          </p15:clr>
        </p15:guide>
        <p15:guide id="9" pos="214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285" name="Shape 285"/>
        <p:cNvGrpSpPr/>
        <p:nvPr/>
      </p:nvGrpSpPr>
      <p:grpSpPr>
        <a:xfrm>
          <a:off x="0" y="0"/>
          <a:ext cx="0" cy="0"/>
          <a:chOff x="0" y="0"/>
          <a:chExt cx="0" cy="0"/>
        </a:xfrm>
      </p:grpSpPr>
      <p:pic>
        <p:nvPicPr>
          <p:cNvPr id="286" name="Google Shape;286;p48"/>
          <p:cNvPicPr preferRelativeResize="0"/>
          <p:nvPr/>
        </p:nvPicPr>
        <p:blipFill rotWithShape="1">
          <a:blip r:embed="rId2">
            <a:alphaModFix/>
          </a:blip>
          <a:srcRect b="0" l="63952" r="0" t="0"/>
          <a:stretch/>
        </p:blipFill>
        <p:spPr>
          <a:xfrm>
            <a:off x="9353185" y="2409567"/>
            <a:ext cx="2848449" cy="4448434"/>
          </a:xfrm>
          <a:prstGeom prst="rect">
            <a:avLst/>
          </a:prstGeom>
          <a:noFill/>
          <a:ln>
            <a:noFill/>
          </a:ln>
        </p:spPr>
      </p:pic>
      <p:sp>
        <p:nvSpPr>
          <p:cNvPr id="287" name="Google Shape;287;p48"/>
          <p:cNvSpPr txBox="1"/>
          <p:nvPr>
            <p:ph type="title"/>
          </p:nvPr>
        </p:nvSpPr>
        <p:spPr>
          <a:xfrm>
            <a:off x="699800" y="673333"/>
            <a:ext cx="5396400" cy="551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3300">
                <a:solidFill>
                  <a:schemeClr val="accent1"/>
                </a:solidFill>
                <a:latin typeface="Montserrat"/>
                <a:ea typeface="Montserrat"/>
                <a:cs typeface="Montserrat"/>
                <a:sym typeface="Montserrat"/>
              </a:defRPr>
            </a:lvl1pPr>
            <a:lvl2pPr lvl="1" rtl="0">
              <a:spcBef>
                <a:spcPts val="0"/>
              </a:spcBef>
              <a:spcAft>
                <a:spcPts val="0"/>
              </a:spcAft>
              <a:buNone/>
              <a:defRPr sz="33300">
                <a:solidFill>
                  <a:schemeClr val="accent1"/>
                </a:solidFill>
                <a:latin typeface="Montserrat"/>
                <a:ea typeface="Montserrat"/>
                <a:cs typeface="Montserrat"/>
                <a:sym typeface="Montserrat"/>
              </a:defRPr>
            </a:lvl2pPr>
            <a:lvl3pPr lvl="2" rtl="0">
              <a:spcBef>
                <a:spcPts val="0"/>
              </a:spcBef>
              <a:spcAft>
                <a:spcPts val="0"/>
              </a:spcAft>
              <a:buNone/>
              <a:defRPr sz="33300">
                <a:solidFill>
                  <a:schemeClr val="accent1"/>
                </a:solidFill>
                <a:latin typeface="Montserrat"/>
                <a:ea typeface="Montserrat"/>
                <a:cs typeface="Montserrat"/>
                <a:sym typeface="Montserrat"/>
              </a:defRPr>
            </a:lvl3pPr>
            <a:lvl4pPr lvl="3" rtl="0">
              <a:spcBef>
                <a:spcPts val="0"/>
              </a:spcBef>
              <a:spcAft>
                <a:spcPts val="0"/>
              </a:spcAft>
              <a:buNone/>
              <a:defRPr sz="33300">
                <a:solidFill>
                  <a:schemeClr val="accent1"/>
                </a:solidFill>
                <a:latin typeface="Montserrat"/>
                <a:ea typeface="Montserrat"/>
                <a:cs typeface="Montserrat"/>
                <a:sym typeface="Montserrat"/>
              </a:defRPr>
            </a:lvl4pPr>
            <a:lvl5pPr lvl="4" rtl="0">
              <a:spcBef>
                <a:spcPts val="0"/>
              </a:spcBef>
              <a:spcAft>
                <a:spcPts val="0"/>
              </a:spcAft>
              <a:buNone/>
              <a:defRPr sz="33300">
                <a:solidFill>
                  <a:schemeClr val="accent1"/>
                </a:solidFill>
                <a:latin typeface="Montserrat"/>
                <a:ea typeface="Montserrat"/>
                <a:cs typeface="Montserrat"/>
                <a:sym typeface="Montserrat"/>
              </a:defRPr>
            </a:lvl5pPr>
            <a:lvl6pPr lvl="5" rtl="0">
              <a:spcBef>
                <a:spcPts val="0"/>
              </a:spcBef>
              <a:spcAft>
                <a:spcPts val="0"/>
              </a:spcAft>
              <a:buNone/>
              <a:defRPr sz="33300">
                <a:solidFill>
                  <a:schemeClr val="accent1"/>
                </a:solidFill>
                <a:latin typeface="Montserrat"/>
                <a:ea typeface="Montserrat"/>
                <a:cs typeface="Montserrat"/>
                <a:sym typeface="Montserrat"/>
              </a:defRPr>
            </a:lvl6pPr>
            <a:lvl7pPr lvl="6" rtl="0">
              <a:spcBef>
                <a:spcPts val="0"/>
              </a:spcBef>
              <a:spcAft>
                <a:spcPts val="0"/>
              </a:spcAft>
              <a:buNone/>
              <a:defRPr sz="33300">
                <a:solidFill>
                  <a:schemeClr val="accent1"/>
                </a:solidFill>
                <a:latin typeface="Montserrat"/>
                <a:ea typeface="Montserrat"/>
                <a:cs typeface="Montserrat"/>
                <a:sym typeface="Montserrat"/>
              </a:defRPr>
            </a:lvl7pPr>
            <a:lvl8pPr lvl="7" rtl="0">
              <a:spcBef>
                <a:spcPts val="0"/>
              </a:spcBef>
              <a:spcAft>
                <a:spcPts val="0"/>
              </a:spcAft>
              <a:buNone/>
              <a:defRPr sz="33300">
                <a:solidFill>
                  <a:schemeClr val="accent1"/>
                </a:solidFill>
                <a:latin typeface="Montserrat"/>
                <a:ea typeface="Montserrat"/>
                <a:cs typeface="Montserrat"/>
                <a:sym typeface="Montserrat"/>
              </a:defRPr>
            </a:lvl8pPr>
            <a:lvl9pPr lvl="8" rtl="0">
              <a:spcBef>
                <a:spcPts val="0"/>
              </a:spcBef>
              <a:spcAft>
                <a:spcPts val="0"/>
              </a:spcAft>
              <a:buNone/>
              <a:defRPr sz="33300">
                <a:solidFill>
                  <a:schemeClr val="accent1"/>
                </a:solidFill>
                <a:latin typeface="Montserrat"/>
                <a:ea typeface="Montserrat"/>
                <a:cs typeface="Montserrat"/>
                <a:sym typeface="Montserrat"/>
              </a:defRPr>
            </a:lvl9pPr>
          </a:lstStyle>
          <a:p/>
        </p:txBody>
      </p:sp>
      <p:sp>
        <p:nvSpPr>
          <p:cNvPr id="288" name="Google Shape;288;p48"/>
          <p:cNvSpPr txBox="1"/>
          <p:nvPr>
            <p:ph idx="2" type="title"/>
          </p:nvPr>
        </p:nvSpPr>
        <p:spPr>
          <a:xfrm>
            <a:off x="3847800" y="1915300"/>
            <a:ext cx="4496400" cy="1513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accent1"/>
                </a:solidFill>
                <a:latin typeface="Montserrat"/>
                <a:ea typeface="Montserrat"/>
                <a:cs typeface="Montserrat"/>
                <a:sym typeface="Montserrat"/>
              </a:defRPr>
            </a:lvl1pPr>
            <a:lvl2pPr lvl="1" rtl="0">
              <a:spcBef>
                <a:spcPts val="0"/>
              </a:spcBef>
              <a:spcAft>
                <a:spcPts val="0"/>
              </a:spcAft>
              <a:buNone/>
              <a:defRPr b="1" sz="3200">
                <a:solidFill>
                  <a:schemeClr val="accent1"/>
                </a:solidFill>
                <a:latin typeface="Montserrat"/>
                <a:ea typeface="Montserrat"/>
                <a:cs typeface="Montserrat"/>
                <a:sym typeface="Montserrat"/>
              </a:defRPr>
            </a:lvl2pPr>
            <a:lvl3pPr lvl="2" rtl="0">
              <a:spcBef>
                <a:spcPts val="0"/>
              </a:spcBef>
              <a:spcAft>
                <a:spcPts val="0"/>
              </a:spcAft>
              <a:buNone/>
              <a:defRPr b="1" sz="3200">
                <a:solidFill>
                  <a:schemeClr val="accent1"/>
                </a:solidFill>
                <a:latin typeface="Montserrat"/>
                <a:ea typeface="Montserrat"/>
                <a:cs typeface="Montserrat"/>
                <a:sym typeface="Montserrat"/>
              </a:defRPr>
            </a:lvl3pPr>
            <a:lvl4pPr lvl="3" rtl="0">
              <a:spcBef>
                <a:spcPts val="0"/>
              </a:spcBef>
              <a:spcAft>
                <a:spcPts val="0"/>
              </a:spcAft>
              <a:buNone/>
              <a:defRPr b="1" sz="3200">
                <a:solidFill>
                  <a:schemeClr val="accent1"/>
                </a:solidFill>
                <a:latin typeface="Montserrat"/>
                <a:ea typeface="Montserrat"/>
                <a:cs typeface="Montserrat"/>
                <a:sym typeface="Montserrat"/>
              </a:defRPr>
            </a:lvl4pPr>
            <a:lvl5pPr lvl="4" rtl="0">
              <a:spcBef>
                <a:spcPts val="0"/>
              </a:spcBef>
              <a:spcAft>
                <a:spcPts val="0"/>
              </a:spcAft>
              <a:buNone/>
              <a:defRPr b="1" sz="3200">
                <a:solidFill>
                  <a:schemeClr val="accent1"/>
                </a:solidFill>
                <a:latin typeface="Montserrat"/>
                <a:ea typeface="Montserrat"/>
                <a:cs typeface="Montserrat"/>
                <a:sym typeface="Montserrat"/>
              </a:defRPr>
            </a:lvl5pPr>
            <a:lvl6pPr lvl="5" rtl="0">
              <a:spcBef>
                <a:spcPts val="0"/>
              </a:spcBef>
              <a:spcAft>
                <a:spcPts val="0"/>
              </a:spcAft>
              <a:buNone/>
              <a:defRPr b="1" sz="3200">
                <a:solidFill>
                  <a:schemeClr val="accent1"/>
                </a:solidFill>
                <a:latin typeface="Montserrat"/>
                <a:ea typeface="Montserrat"/>
                <a:cs typeface="Montserrat"/>
                <a:sym typeface="Montserrat"/>
              </a:defRPr>
            </a:lvl6pPr>
            <a:lvl7pPr lvl="6" rtl="0">
              <a:spcBef>
                <a:spcPts val="0"/>
              </a:spcBef>
              <a:spcAft>
                <a:spcPts val="0"/>
              </a:spcAft>
              <a:buNone/>
              <a:defRPr b="1" sz="3200">
                <a:solidFill>
                  <a:schemeClr val="accent1"/>
                </a:solidFill>
                <a:latin typeface="Montserrat"/>
                <a:ea typeface="Montserrat"/>
                <a:cs typeface="Montserrat"/>
                <a:sym typeface="Montserrat"/>
              </a:defRPr>
            </a:lvl7pPr>
            <a:lvl8pPr lvl="7" rtl="0">
              <a:spcBef>
                <a:spcPts val="0"/>
              </a:spcBef>
              <a:spcAft>
                <a:spcPts val="0"/>
              </a:spcAft>
              <a:buNone/>
              <a:defRPr b="1" sz="3200">
                <a:solidFill>
                  <a:schemeClr val="accent1"/>
                </a:solidFill>
                <a:latin typeface="Montserrat"/>
                <a:ea typeface="Montserrat"/>
                <a:cs typeface="Montserrat"/>
                <a:sym typeface="Montserrat"/>
              </a:defRPr>
            </a:lvl8pPr>
            <a:lvl9pPr lvl="8" rtl="0">
              <a:spcBef>
                <a:spcPts val="0"/>
              </a:spcBef>
              <a:spcAft>
                <a:spcPts val="0"/>
              </a:spcAft>
              <a:buNone/>
              <a:defRPr b="1" sz="3200">
                <a:solidFill>
                  <a:schemeClr val="accent1"/>
                </a:solidFill>
                <a:latin typeface="Montserrat"/>
                <a:ea typeface="Montserrat"/>
                <a:cs typeface="Montserrat"/>
                <a:sym typeface="Montserrat"/>
              </a:defRPr>
            </a:lvl9pPr>
          </a:lstStyle>
          <a:p/>
        </p:txBody>
      </p:sp>
      <p:sp>
        <p:nvSpPr>
          <p:cNvPr id="289" name="Google Shape;289;p48"/>
          <p:cNvSpPr txBox="1"/>
          <p:nvPr>
            <p:ph idx="1" type="subTitle"/>
          </p:nvPr>
        </p:nvSpPr>
        <p:spPr>
          <a:xfrm>
            <a:off x="3847800" y="3439300"/>
            <a:ext cx="4496400" cy="147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900">
                <a:solidFill>
                  <a:schemeClr val="accent1"/>
                </a:solidFill>
                <a:latin typeface="Montserrat"/>
                <a:ea typeface="Montserrat"/>
                <a:cs typeface="Montserrat"/>
                <a:sym typeface="Montserrat"/>
              </a:defRPr>
            </a:lvl1pPr>
            <a:lvl2pPr lvl="1" rtl="0">
              <a:spcBef>
                <a:spcPts val="0"/>
              </a:spcBef>
              <a:spcAft>
                <a:spcPts val="0"/>
              </a:spcAft>
              <a:buNone/>
              <a:defRPr sz="1900">
                <a:solidFill>
                  <a:schemeClr val="accent1"/>
                </a:solidFill>
                <a:latin typeface="Montserrat"/>
                <a:ea typeface="Montserrat"/>
                <a:cs typeface="Montserrat"/>
                <a:sym typeface="Montserrat"/>
              </a:defRPr>
            </a:lvl2pPr>
            <a:lvl3pPr lvl="2" rtl="0">
              <a:spcBef>
                <a:spcPts val="0"/>
              </a:spcBef>
              <a:spcAft>
                <a:spcPts val="0"/>
              </a:spcAft>
              <a:buNone/>
              <a:defRPr sz="1900">
                <a:solidFill>
                  <a:schemeClr val="accent1"/>
                </a:solidFill>
                <a:latin typeface="Montserrat"/>
                <a:ea typeface="Montserrat"/>
                <a:cs typeface="Montserrat"/>
                <a:sym typeface="Montserrat"/>
              </a:defRPr>
            </a:lvl3pPr>
            <a:lvl4pPr lvl="3" rtl="0">
              <a:spcBef>
                <a:spcPts val="0"/>
              </a:spcBef>
              <a:spcAft>
                <a:spcPts val="0"/>
              </a:spcAft>
              <a:buNone/>
              <a:defRPr sz="1900">
                <a:solidFill>
                  <a:schemeClr val="accent1"/>
                </a:solidFill>
                <a:latin typeface="Montserrat"/>
                <a:ea typeface="Montserrat"/>
                <a:cs typeface="Montserrat"/>
                <a:sym typeface="Montserrat"/>
              </a:defRPr>
            </a:lvl4pPr>
            <a:lvl5pPr lvl="4" rtl="0">
              <a:spcBef>
                <a:spcPts val="0"/>
              </a:spcBef>
              <a:spcAft>
                <a:spcPts val="0"/>
              </a:spcAft>
              <a:buNone/>
              <a:defRPr sz="1900">
                <a:solidFill>
                  <a:schemeClr val="accent1"/>
                </a:solidFill>
                <a:latin typeface="Montserrat"/>
                <a:ea typeface="Montserrat"/>
                <a:cs typeface="Montserrat"/>
                <a:sym typeface="Montserrat"/>
              </a:defRPr>
            </a:lvl5pPr>
            <a:lvl6pPr lvl="5" rtl="0">
              <a:spcBef>
                <a:spcPts val="0"/>
              </a:spcBef>
              <a:spcAft>
                <a:spcPts val="0"/>
              </a:spcAft>
              <a:buNone/>
              <a:defRPr sz="1900">
                <a:solidFill>
                  <a:schemeClr val="accent1"/>
                </a:solidFill>
                <a:latin typeface="Montserrat"/>
                <a:ea typeface="Montserrat"/>
                <a:cs typeface="Montserrat"/>
                <a:sym typeface="Montserrat"/>
              </a:defRPr>
            </a:lvl6pPr>
            <a:lvl7pPr lvl="6" rtl="0">
              <a:spcBef>
                <a:spcPts val="0"/>
              </a:spcBef>
              <a:spcAft>
                <a:spcPts val="0"/>
              </a:spcAft>
              <a:buNone/>
              <a:defRPr sz="1900">
                <a:solidFill>
                  <a:schemeClr val="accent1"/>
                </a:solidFill>
                <a:latin typeface="Montserrat"/>
                <a:ea typeface="Montserrat"/>
                <a:cs typeface="Montserrat"/>
                <a:sym typeface="Montserrat"/>
              </a:defRPr>
            </a:lvl7pPr>
            <a:lvl8pPr lvl="7" rtl="0">
              <a:spcBef>
                <a:spcPts val="0"/>
              </a:spcBef>
              <a:spcAft>
                <a:spcPts val="0"/>
              </a:spcAft>
              <a:buNone/>
              <a:defRPr sz="1900">
                <a:solidFill>
                  <a:schemeClr val="accent1"/>
                </a:solidFill>
                <a:latin typeface="Montserrat"/>
                <a:ea typeface="Montserrat"/>
                <a:cs typeface="Montserrat"/>
                <a:sym typeface="Montserrat"/>
              </a:defRPr>
            </a:lvl8pPr>
            <a:lvl9pPr lvl="8" rtl="0">
              <a:spcBef>
                <a:spcPts val="0"/>
              </a:spcBef>
              <a:spcAft>
                <a:spcPts val="0"/>
              </a:spcAft>
              <a:buNone/>
              <a:defRPr sz="1900">
                <a:solidFill>
                  <a:schemeClr val="accent1"/>
                </a:solidFill>
                <a:latin typeface="Montserrat"/>
                <a:ea typeface="Montserrat"/>
                <a:cs typeface="Montserrat"/>
                <a:sym typeface="Montserrat"/>
              </a:defRPr>
            </a:lvl9pPr>
          </a:lstStyle>
          <a:p/>
        </p:txBody>
      </p:sp>
      <p:pic>
        <p:nvPicPr>
          <p:cNvPr id="290" name="Google Shape;290;p48"/>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
        <p:nvSpPr>
          <p:cNvPr id="291" name="Google Shape;291;p48"/>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extLst>
    <p:ext uri="{DCECCB84-F9BA-43D5-87BE-67443E8EF086}">
      <p15:sldGuideLst>
        <p15:guide id="1" orient="horz" pos="2160">
          <p15:clr>
            <a:srgbClr val="FA7B17"/>
          </p15:clr>
        </p15:guide>
        <p15:guide id="2" pos="3840">
          <p15:clr>
            <a:srgbClr val="FA7B17"/>
          </p15:clr>
        </p15:guide>
        <p15:guide id="3" orient="horz" pos="1206">
          <p15:clr>
            <a:srgbClr val="FA7B17"/>
          </p15:clr>
        </p15:guide>
        <p15:guide id="4" orient="horz" pos="3098">
          <p15:clr>
            <a:srgbClr val="FA7B17"/>
          </p15:clr>
        </p15:guide>
        <p15:guide id="5" orient="horz" pos="3896">
          <p15:clr>
            <a:srgbClr val="FA7B17"/>
          </p15:clr>
        </p15:guide>
        <p15:guide id="6" orient="horz" pos="424">
          <p15:clr>
            <a:srgbClr val="FA7B17"/>
          </p15:clr>
        </p15:guide>
        <p15:guide id="7" pos="7238">
          <p15:clr>
            <a:srgbClr val="FA7B17"/>
          </p15:clr>
        </p15:guide>
        <p15:guide id="8" pos="442">
          <p15:clr>
            <a:srgbClr val="FA7B17"/>
          </p15:clr>
        </p15:guide>
        <p15:guide id="9" pos="2140">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292" name="Shape 292"/>
        <p:cNvGrpSpPr/>
        <p:nvPr/>
      </p:nvGrpSpPr>
      <p:grpSpPr>
        <a:xfrm>
          <a:off x="0" y="0"/>
          <a:ext cx="0" cy="0"/>
          <a:chOff x="0" y="0"/>
          <a:chExt cx="0" cy="0"/>
        </a:xfrm>
      </p:grpSpPr>
      <p:pic>
        <p:nvPicPr>
          <p:cNvPr id="293" name="Google Shape;293;p49"/>
          <p:cNvPicPr preferRelativeResize="0"/>
          <p:nvPr/>
        </p:nvPicPr>
        <p:blipFill rotWithShape="1">
          <a:blip r:embed="rId2">
            <a:alphaModFix/>
          </a:blip>
          <a:srcRect b="19" l="0" r="0" t="19"/>
          <a:stretch/>
        </p:blipFill>
        <p:spPr>
          <a:xfrm>
            <a:off x="9471420" y="2409566"/>
            <a:ext cx="2720577" cy="4436130"/>
          </a:xfrm>
          <a:prstGeom prst="rect">
            <a:avLst/>
          </a:prstGeom>
          <a:noFill/>
          <a:ln>
            <a:noFill/>
          </a:ln>
        </p:spPr>
      </p:pic>
      <p:sp>
        <p:nvSpPr>
          <p:cNvPr id="294" name="Google Shape;294;p49"/>
          <p:cNvSpPr txBox="1"/>
          <p:nvPr>
            <p:ph type="title"/>
          </p:nvPr>
        </p:nvSpPr>
        <p:spPr>
          <a:xfrm>
            <a:off x="699800" y="673333"/>
            <a:ext cx="5396400" cy="55113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3300">
                <a:solidFill>
                  <a:schemeClr val="accent1"/>
                </a:solidFill>
                <a:latin typeface="Montserrat"/>
                <a:ea typeface="Montserrat"/>
                <a:cs typeface="Montserrat"/>
                <a:sym typeface="Montserrat"/>
              </a:defRPr>
            </a:lvl1pPr>
            <a:lvl2pPr lvl="1" rtl="0">
              <a:spcBef>
                <a:spcPts val="0"/>
              </a:spcBef>
              <a:spcAft>
                <a:spcPts val="0"/>
              </a:spcAft>
              <a:buNone/>
              <a:defRPr sz="33300">
                <a:solidFill>
                  <a:schemeClr val="accent1"/>
                </a:solidFill>
                <a:latin typeface="Montserrat"/>
                <a:ea typeface="Montserrat"/>
                <a:cs typeface="Montserrat"/>
                <a:sym typeface="Montserrat"/>
              </a:defRPr>
            </a:lvl2pPr>
            <a:lvl3pPr lvl="2" rtl="0">
              <a:spcBef>
                <a:spcPts val="0"/>
              </a:spcBef>
              <a:spcAft>
                <a:spcPts val="0"/>
              </a:spcAft>
              <a:buNone/>
              <a:defRPr sz="33300">
                <a:solidFill>
                  <a:schemeClr val="accent1"/>
                </a:solidFill>
                <a:latin typeface="Montserrat"/>
                <a:ea typeface="Montserrat"/>
                <a:cs typeface="Montserrat"/>
                <a:sym typeface="Montserrat"/>
              </a:defRPr>
            </a:lvl3pPr>
            <a:lvl4pPr lvl="3" rtl="0">
              <a:spcBef>
                <a:spcPts val="0"/>
              </a:spcBef>
              <a:spcAft>
                <a:spcPts val="0"/>
              </a:spcAft>
              <a:buNone/>
              <a:defRPr sz="33300">
                <a:solidFill>
                  <a:schemeClr val="accent1"/>
                </a:solidFill>
                <a:latin typeface="Montserrat"/>
                <a:ea typeface="Montserrat"/>
                <a:cs typeface="Montserrat"/>
                <a:sym typeface="Montserrat"/>
              </a:defRPr>
            </a:lvl4pPr>
            <a:lvl5pPr lvl="4" rtl="0">
              <a:spcBef>
                <a:spcPts val="0"/>
              </a:spcBef>
              <a:spcAft>
                <a:spcPts val="0"/>
              </a:spcAft>
              <a:buNone/>
              <a:defRPr sz="33300">
                <a:solidFill>
                  <a:schemeClr val="accent1"/>
                </a:solidFill>
                <a:latin typeface="Montserrat"/>
                <a:ea typeface="Montserrat"/>
                <a:cs typeface="Montserrat"/>
                <a:sym typeface="Montserrat"/>
              </a:defRPr>
            </a:lvl5pPr>
            <a:lvl6pPr lvl="5" rtl="0">
              <a:spcBef>
                <a:spcPts val="0"/>
              </a:spcBef>
              <a:spcAft>
                <a:spcPts val="0"/>
              </a:spcAft>
              <a:buNone/>
              <a:defRPr sz="33300">
                <a:solidFill>
                  <a:schemeClr val="accent1"/>
                </a:solidFill>
                <a:latin typeface="Montserrat"/>
                <a:ea typeface="Montserrat"/>
                <a:cs typeface="Montserrat"/>
                <a:sym typeface="Montserrat"/>
              </a:defRPr>
            </a:lvl6pPr>
            <a:lvl7pPr lvl="6" rtl="0">
              <a:spcBef>
                <a:spcPts val="0"/>
              </a:spcBef>
              <a:spcAft>
                <a:spcPts val="0"/>
              </a:spcAft>
              <a:buNone/>
              <a:defRPr sz="33300">
                <a:solidFill>
                  <a:schemeClr val="accent1"/>
                </a:solidFill>
                <a:latin typeface="Montserrat"/>
                <a:ea typeface="Montserrat"/>
                <a:cs typeface="Montserrat"/>
                <a:sym typeface="Montserrat"/>
              </a:defRPr>
            </a:lvl7pPr>
            <a:lvl8pPr lvl="7" rtl="0">
              <a:spcBef>
                <a:spcPts val="0"/>
              </a:spcBef>
              <a:spcAft>
                <a:spcPts val="0"/>
              </a:spcAft>
              <a:buNone/>
              <a:defRPr sz="33300">
                <a:solidFill>
                  <a:schemeClr val="accent1"/>
                </a:solidFill>
                <a:latin typeface="Montserrat"/>
                <a:ea typeface="Montserrat"/>
                <a:cs typeface="Montserrat"/>
                <a:sym typeface="Montserrat"/>
              </a:defRPr>
            </a:lvl8pPr>
            <a:lvl9pPr lvl="8" rtl="0">
              <a:spcBef>
                <a:spcPts val="0"/>
              </a:spcBef>
              <a:spcAft>
                <a:spcPts val="0"/>
              </a:spcAft>
              <a:buNone/>
              <a:defRPr sz="33300">
                <a:solidFill>
                  <a:schemeClr val="accent1"/>
                </a:solidFill>
                <a:latin typeface="Montserrat"/>
                <a:ea typeface="Montserrat"/>
                <a:cs typeface="Montserrat"/>
                <a:sym typeface="Montserrat"/>
              </a:defRPr>
            </a:lvl9pPr>
          </a:lstStyle>
          <a:p/>
        </p:txBody>
      </p:sp>
      <p:sp>
        <p:nvSpPr>
          <p:cNvPr id="295" name="Google Shape;295;p49"/>
          <p:cNvSpPr txBox="1"/>
          <p:nvPr>
            <p:ph idx="2" type="title"/>
          </p:nvPr>
        </p:nvSpPr>
        <p:spPr>
          <a:xfrm>
            <a:off x="3847800" y="1915300"/>
            <a:ext cx="4496400" cy="1513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accent1"/>
                </a:solidFill>
                <a:latin typeface="Montserrat"/>
                <a:ea typeface="Montserrat"/>
                <a:cs typeface="Montserrat"/>
                <a:sym typeface="Montserrat"/>
              </a:defRPr>
            </a:lvl1pPr>
            <a:lvl2pPr lvl="1" rtl="0">
              <a:spcBef>
                <a:spcPts val="0"/>
              </a:spcBef>
              <a:spcAft>
                <a:spcPts val="0"/>
              </a:spcAft>
              <a:buNone/>
              <a:defRPr b="1" sz="3200">
                <a:solidFill>
                  <a:schemeClr val="accent1"/>
                </a:solidFill>
                <a:latin typeface="Montserrat"/>
                <a:ea typeface="Montserrat"/>
                <a:cs typeface="Montserrat"/>
                <a:sym typeface="Montserrat"/>
              </a:defRPr>
            </a:lvl2pPr>
            <a:lvl3pPr lvl="2" rtl="0">
              <a:spcBef>
                <a:spcPts val="0"/>
              </a:spcBef>
              <a:spcAft>
                <a:spcPts val="0"/>
              </a:spcAft>
              <a:buNone/>
              <a:defRPr b="1" sz="3200">
                <a:solidFill>
                  <a:schemeClr val="accent1"/>
                </a:solidFill>
                <a:latin typeface="Montserrat"/>
                <a:ea typeface="Montserrat"/>
                <a:cs typeface="Montserrat"/>
                <a:sym typeface="Montserrat"/>
              </a:defRPr>
            </a:lvl3pPr>
            <a:lvl4pPr lvl="3" rtl="0">
              <a:spcBef>
                <a:spcPts val="0"/>
              </a:spcBef>
              <a:spcAft>
                <a:spcPts val="0"/>
              </a:spcAft>
              <a:buNone/>
              <a:defRPr b="1" sz="3200">
                <a:solidFill>
                  <a:schemeClr val="accent1"/>
                </a:solidFill>
                <a:latin typeface="Montserrat"/>
                <a:ea typeface="Montserrat"/>
                <a:cs typeface="Montserrat"/>
                <a:sym typeface="Montserrat"/>
              </a:defRPr>
            </a:lvl4pPr>
            <a:lvl5pPr lvl="4" rtl="0">
              <a:spcBef>
                <a:spcPts val="0"/>
              </a:spcBef>
              <a:spcAft>
                <a:spcPts val="0"/>
              </a:spcAft>
              <a:buNone/>
              <a:defRPr b="1" sz="3200">
                <a:solidFill>
                  <a:schemeClr val="accent1"/>
                </a:solidFill>
                <a:latin typeface="Montserrat"/>
                <a:ea typeface="Montserrat"/>
                <a:cs typeface="Montserrat"/>
                <a:sym typeface="Montserrat"/>
              </a:defRPr>
            </a:lvl5pPr>
            <a:lvl6pPr lvl="5" rtl="0">
              <a:spcBef>
                <a:spcPts val="0"/>
              </a:spcBef>
              <a:spcAft>
                <a:spcPts val="0"/>
              </a:spcAft>
              <a:buNone/>
              <a:defRPr b="1" sz="3200">
                <a:solidFill>
                  <a:schemeClr val="accent1"/>
                </a:solidFill>
                <a:latin typeface="Montserrat"/>
                <a:ea typeface="Montserrat"/>
                <a:cs typeface="Montserrat"/>
                <a:sym typeface="Montserrat"/>
              </a:defRPr>
            </a:lvl6pPr>
            <a:lvl7pPr lvl="6" rtl="0">
              <a:spcBef>
                <a:spcPts val="0"/>
              </a:spcBef>
              <a:spcAft>
                <a:spcPts val="0"/>
              </a:spcAft>
              <a:buNone/>
              <a:defRPr b="1" sz="3200">
                <a:solidFill>
                  <a:schemeClr val="accent1"/>
                </a:solidFill>
                <a:latin typeface="Montserrat"/>
                <a:ea typeface="Montserrat"/>
                <a:cs typeface="Montserrat"/>
                <a:sym typeface="Montserrat"/>
              </a:defRPr>
            </a:lvl7pPr>
            <a:lvl8pPr lvl="7" rtl="0">
              <a:spcBef>
                <a:spcPts val="0"/>
              </a:spcBef>
              <a:spcAft>
                <a:spcPts val="0"/>
              </a:spcAft>
              <a:buNone/>
              <a:defRPr b="1" sz="3200">
                <a:solidFill>
                  <a:schemeClr val="accent1"/>
                </a:solidFill>
                <a:latin typeface="Montserrat"/>
                <a:ea typeface="Montserrat"/>
                <a:cs typeface="Montserrat"/>
                <a:sym typeface="Montserrat"/>
              </a:defRPr>
            </a:lvl8pPr>
            <a:lvl9pPr lvl="8" rtl="0">
              <a:spcBef>
                <a:spcPts val="0"/>
              </a:spcBef>
              <a:spcAft>
                <a:spcPts val="0"/>
              </a:spcAft>
              <a:buNone/>
              <a:defRPr b="1" sz="3200">
                <a:solidFill>
                  <a:schemeClr val="accent1"/>
                </a:solidFill>
                <a:latin typeface="Montserrat"/>
                <a:ea typeface="Montserrat"/>
                <a:cs typeface="Montserrat"/>
                <a:sym typeface="Montserrat"/>
              </a:defRPr>
            </a:lvl9pPr>
          </a:lstStyle>
          <a:p/>
        </p:txBody>
      </p:sp>
      <p:sp>
        <p:nvSpPr>
          <p:cNvPr id="296" name="Google Shape;296;p49"/>
          <p:cNvSpPr txBox="1"/>
          <p:nvPr>
            <p:ph idx="1" type="subTitle"/>
          </p:nvPr>
        </p:nvSpPr>
        <p:spPr>
          <a:xfrm>
            <a:off x="3847800" y="3439300"/>
            <a:ext cx="4496400" cy="147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900">
                <a:solidFill>
                  <a:schemeClr val="accent1"/>
                </a:solidFill>
                <a:latin typeface="Montserrat"/>
                <a:ea typeface="Montserrat"/>
                <a:cs typeface="Montserrat"/>
                <a:sym typeface="Montserrat"/>
              </a:defRPr>
            </a:lvl1pPr>
            <a:lvl2pPr lvl="1" rtl="0">
              <a:spcBef>
                <a:spcPts val="0"/>
              </a:spcBef>
              <a:spcAft>
                <a:spcPts val="0"/>
              </a:spcAft>
              <a:buNone/>
              <a:defRPr sz="1900">
                <a:solidFill>
                  <a:schemeClr val="accent1"/>
                </a:solidFill>
                <a:latin typeface="Montserrat"/>
                <a:ea typeface="Montserrat"/>
                <a:cs typeface="Montserrat"/>
                <a:sym typeface="Montserrat"/>
              </a:defRPr>
            </a:lvl2pPr>
            <a:lvl3pPr lvl="2" rtl="0">
              <a:spcBef>
                <a:spcPts val="0"/>
              </a:spcBef>
              <a:spcAft>
                <a:spcPts val="0"/>
              </a:spcAft>
              <a:buNone/>
              <a:defRPr sz="1900">
                <a:solidFill>
                  <a:schemeClr val="accent1"/>
                </a:solidFill>
                <a:latin typeface="Montserrat"/>
                <a:ea typeface="Montserrat"/>
                <a:cs typeface="Montserrat"/>
                <a:sym typeface="Montserrat"/>
              </a:defRPr>
            </a:lvl3pPr>
            <a:lvl4pPr lvl="3" rtl="0">
              <a:spcBef>
                <a:spcPts val="0"/>
              </a:spcBef>
              <a:spcAft>
                <a:spcPts val="0"/>
              </a:spcAft>
              <a:buNone/>
              <a:defRPr sz="1900">
                <a:solidFill>
                  <a:schemeClr val="accent1"/>
                </a:solidFill>
                <a:latin typeface="Montserrat"/>
                <a:ea typeface="Montserrat"/>
                <a:cs typeface="Montserrat"/>
                <a:sym typeface="Montserrat"/>
              </a:defRPr>
            </a:lvl4pPr>
            <a:lvl5pPr lvl="4" rtl="0">
              <a:spcBef>
                <a:spcPts val="0"/>
              </a:spcBef>
              <a:spcAft>
                <a:spcPts val="0"/>
              </a:spcAft>
              <a:buNone/>
              <a:defRPr sz="1900">
                <a:solidFill>
                  <a:schemeClr val="accent1"/>
                </a:solidFill>
                <a:latin typeface="Montserrat"/>
                <a:ea typeface="Montserrat"/>
                <a:cs typeface="Montserrat"/>
                <a:sym typeface="Montserrat"/>
              </a:defRPr>
            </a:lvl5pPr>
            <a:lvl6pPr lvl="5" rtl="0">
              <a:spcBef>
                <a:spcPts val="0"/>
              </a:spcBef>
              <a:spcAft>
                <a:spcPts val="0"/>
              </a:spcAft>
              <a:buNone/>
              <a:defRPr sz="1900">
                <a:solidFill>
                  <a:schemeClr val="accent1"/>
                </a:solidFill>
                <a:latin typeface="Montserrat"/>
                <a:ea typeface="Montserrat"/>
                <a:cs typeface="Montserrat"/>
                <a:sym typeface="Montserrat"/>
              </a:defRPr>
            </a:lvl6pPr>
            <a:lvl7pPr lvl="6" rtl="0">
              <a:spcBef>
                <a:spcPts val="0"/>
              </a:spcBef>
              <a:spcAft>
                <a:spcPts val="0"/>
              </a:spcAft>
              <a:buNone/>
              <a:defRPr sz="1900">
                <a:solidFill>
                  <a:schemeClr val="accent1"/>
                </a:solidFill>
                <a:latin typeface="Montserrat"/>
                <a:ea typeface="Montserrat"/>
                <a:cs typeface="Montserrat"/>
                <a:sym typeface="Montserrat"/>
              </a:defRPr>
            </a:lvl7pPr>
            <a:lvl8pPr lvl="7" rtl="0">
              <a:spcBef>
                <a:spcPts val="0"/>
              </a:spcBef>
              <a:spcAft>
                <a:spcPts val="0"/>
              </a:spcAft>
              <a:buNone/>
              <a:defRPr sz="1900">
                <a:solidFill>
                  <a:schemeClr val="accent1"/>
                </a:solidFill>
                <a:latin typeface="Montserrat"/>
                <a:ea typeface="Montserrat"/>
                <a:cs typeface="Montserrat"/>
                <a:sym typeface="Montserrat"/>
              </a:defRPr>
            </a:lvl8pPr>
            <a:lvl9pPr lvl="8" rtl="0">
              <a:spcBef>
                <a:spcPts val="0"/>
              </a:spcBef>
              <a:spcAft>
                <a:spcPts val="0"/>
              </a:spcAft>
              <a:buNone/>
              <a:defRPr sz="1900">
                <a:solidFill>
                  <a:schemeClr val="accent1"/>
                </a:solidFill>
                <a:latin typeface="Montserrat"/>
                <a:ea typeface="Montserrat"/>
                <a:cs typeface="Montserrat"/>
                <a:sym typeface="Montserrat"/>
              </a:defRPr>
            </a:lvl9pPr>
          </a:lstStyle>
          <a:p/>
        </p:txBody>
      </p:sp>
      <p:sp>
        <p:nvSpPr>
          <p:cNvPr id="297" name="Google Shape;297;p49"/>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298" name="Google Shape;298;p49"/>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orient="horz" pos="1206">
          <p15:clr>
            <a:srgbClr val="FA7B17"/>
          </p15:clr>
        </p15:guide>
        <p15:guide id="4" orient="horz" pos="3098">
          <p15:clr>
            <a:srgbClr val="FA7B17"/>
          </p15:clr>
        </p15:guide>
        <p15:guide id="5" orient="horz" pos="3896">
          <p15:clr>
            <a:srgbClr val="FA7B17"/>
          </p15:clr>
        </p15:guide>
        <p15:guide id="6" orient="horz" pos="424">
          <p15:clr>
            <a:srgbClr val="FA7B17"/>
          </p15:clr>
        </p15:guide>
        <p15:guide id="7" pos="7238">
          <p15:clr>
            <a:srgbClr val="FA7B17"/>
          </p15:clr>
        </p15:guide>
        <p15:guide id="8" pos="442">
          <p15:clr>
            <a:srgbClr val="FA7B17"/>
          </p15:clr>
        </p15:guide>
        <p15:guide id="9" pos="2140">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299" name="Shape 299"/>
        <p:cNvGrpSpPr/>
        <p:nvPr/>
      </p:nvGrpSpPr>
      <p:grpSpPr>
        <a:xfrm>
          <a:off x="0" y="0"/>
          <a:ext cx="0" cy="0"/>
          <a:chOff x="0" y="0"/>
          <a:chExt cx="0" cy="0"/>
        </a:xfrm>
      </p:grpSpPr>
      <p:pic>
        <p:nvPicPr>
          <p:cNvPr id="300" name="Google Shape;300;p50"/>
          <p:cNvPicPr preferRelativeResize="0"/>
          <p:nvPr/>
        </p:nvPicPr>
        <p:blipFill rotWithShape="1">
          <a:blip r:embed="rId2">
            <a:alphaModFix/>
          </a:blip>
          <a:srcRect b="0" l="0" r="7019" t="0"/>
          <a:stretch/>
        </p:blipFill>
        <p:spPr>
          <a:xfrm>
            <a:off x="4859667" y="0"/>
            <a:ext cx="7332332" cy="6858003"/>
          </a:xfrm>
          <a:prstGeom prst="rect">
            <a:avLst/>
          </a:prstGeom>
          <a:noFill/>
          <a:ln>
            <a:noFill/>
          </a:ln>
        </p:spPr>
      </p:pic>
      <p:sp>
        <p:nvSpPr>
          <p:cNvPr id="301" name="Google Shape;301;p50"/>
          <p:cNvSpPr txBox="1"/>
          <p:nvPr>
            <p:ph idx="1" type="body"/>
          </p:nvPr>
        </p:nvSpPr>
        <p:spPr>
          <a:xfrm>
            <a:off x="6115133" y="673333"/>
            <a:ext cx="5375100" cy="5511300"/>
          </a:xfrm>
          <a:prstGeom prst="rect">
            <a:avLst/>
          </a:prstGeom>
          <a:noFill/>
          <a:ln>
            <a:noFill/>
          </a:ln>
        </p:spPr>
        <p:txBody>
          <a:bodyPr anchorCtr="0" anchor="ctr" bIns="121900" lIns="121900" spcFirstLastPara="1" rIns="121900" wrap="square" tIns="121900">
            <a:noAutofit/>
          </a:bodyPr>
          <a:lstStyle>
            <a:lvl1pPr indent="-349250" lvl="0" marL="457200" rtl="0">
              <a:lnSpc>
                <a:spcPct val="150000"/>
              </a:lnSpc>
              <a:spcBef>
                <a:spcPts val="0"/>
              </a:spcBef>
              <a:spcAft>
                <a:spcPts val="0"/>
              </a:spcAft>
              <a:buClr>
                <a:schemeClr val="lt1"/>
              </a:buClr>
              <a:buSzPts val="1900"/>
              <a:buFont typeface="Montserrat"/>
              <a:buChar char="●"/>
              <a:defRPr sz="1900">
                <a:solidFill>
                  <a:schemeClr val="lt1"/>
                </a:solidFill>
                <a:latin typeface="Montserrat"/>
                <a:ea typeface="Montserrat"/>
                <a:cs typeface="Montserrat"/>
                <a:sym typeface="Montserrat"/>
              </a:defRPr>
            </a:lvl1pPr>
            <a:lvl2pPr indent="-349250" lvl="1" marL="914400" rtl="0">
              <a:lnSpc>
                <a:spcPct val="150000"/>
              </a:lnSpc>
              <a:spcBef>
                <a:spcPts val="0"/>
              </a:spcBef>
              <a:spcAft>
                <a:spcPts val="0"/>
              </a:spcAft>
              <a:buClr>
                <a:schemeClr val="lt1"/>
              </a:buClr>
              <a:buSzPts val="1900"/>
              <a:buFont typeface="Montserrat"/>
              <a:buChar char="○"/>
              <a:defRPr sz="1900">
                <a:solidFill>
                  <a:schemeClr val="lt1"/>
                </a:solidFill>
                <a:latin typeface="Montserrat"/>
                <a:ea typeface="Montserrat"/>
                <a:cs typeface="Montserrat"/>
                <a:sym typeface="Montserrat"/>
              </a:defRPr>
            </a:lvl2pPr>
            <a:lvl3pPr indent="-349250" lvl="2" marL="1371600" rtl="0">
              <a:lnSpc>
                <a:spcPct val="150000"/>
              </a:lnSpc>
              <a:spcBef>
                <a:spcPts val="0"/>
              </a:spcBef>
              <a:spcAft>
                <a:spcPts val="0"/>
              </a:spcAft>
              <a:buClr>
                <a:schemeClr val="lt1"/>
              </a:buClr>
              <a:buSzPts val="1900"/>
              <a:buFont typeface="Montserrat"/>
              <a:buChar char="■"/>
              <a:defRPr sz="1900">
                <a:solidFill>
                  <a:schemeClr val="lt1"/>
                </a:solidFill>
                <a:latin typeface="Montserrat"/>
                <a:ea typeface="Montserrat"/>
                <a:cs typeface="Montserrat"/>
                <a:sym typeface="Montserrat"/>
              </a:defRPr>
            </a:lvl3pPr>
            <a:lvl4pPr indent="-349250" lvl="3" marL="1828800" rtl="0">
              <a:lnSpc>
                <a:spcPct val="150000"/>
              </a:lnSpc>
              <a:spcBef>
                <a:spcPts val="0"/>
              </a:spcBef>
              <a:spcAft>
                <a:spcPts val="0"/>
              </a:spcAft>
              <a:buClr>
                <a:schemeClr val="lt1"/>
              </a:buClr>
              <a:buSzPts val="1900"/>
              <a:buFont typeface="Montserrat"/>
              <a:buChar char="●"/>
              <a:defRPr sz="1900">
                <a:solidFill>
                  <a:schemeClr val="lt1"/>
                </a:solidFill>
                <a:latin typeface="Montserrat"/>
                <a:ea typeface="Montserrat"/>
                <a:cs typeface="Montserrat"/>
                <a:sym typeface="Montserrat"/>
              </a:defRPr>
            </a:lvl4pPr>
            <a:lvl5pPr indent="-349250" lvl="4" marL="2286000" rtl="0">
              <a:lnSpc>
                <a:spcPct val="150000"/>
              </a:lnSpc>
              <a:spcBef>
                <a:spcPts val="0"/>
              </a:spcBef>
              <a:spcAft>
                <a:spcPts val="0"/>
              </a:spcAft>
              <a:buClr>
                <a:schemeClr val="lt1"/>
              </a:buClr>
              <a:buSzPts val="1900"/>
              <a:buFont typeface="Montserrat"/>
              <a:buChar char="○"/>
              <a:defRPr sz="1900">
                <a:solidFill>
                  <a:schemeClr val="lt1"/>
                </a:solidFill>
                <a:latin typeface="Montserrat"/>
                <a:ea typeface="Montserrat"/>
                <a:cs typeface="Montserrat"/>
                <a:sym typeface="Montserrat"/>
              </a:defRPr>
            </a:lvl5pPr>
            <a:lvl6pPr indent="-349250" lvl="5" marL="2743200" rtl="0">
              <a:lnSpc>
                <a:spcPct val="150000"/>
              </a:lnSpc>
              <a:spcBef>
                <a:spcPts val="0"/>
              </a:spcBef>
              <a:spcAft>
                <a:spcPts val="0"/>
              </a:spcAft>
              <a:buClr>
                <a:schemeClr val="lt1"/>
              </a:buClr>
              <a:buSzPts val="1900"/>
              <a:buFont typeface="Montserrat"/>
              <a:buChar char="■"/>
              <a:defRPr sz="1900">
                <a:solidFill>
                  <a:schemeClr val="lt1"/>
                </a:solidFill>
                <a:latin typeface="Montserrat"/>
                <a:ea typeface="Montserrat"/>
                <a:cs typeface="Montserrat"/>
                <a:sym typeface="Montserrat"/>
              </a:defRPr>
            </a:lvl6pPr>
            <a:lvl7pPr indent="-349250" lvl="6" marL="3200400" rtl="0">
              <a:lnSpc>
                <a:spcPct val="150000"/>
              </a:lnSpc>
              <a:spcBef>
                <a:spcPts val="0"/>
              </a:spcBef>
              <a:spcAft>
                <a:spcPts val="0"/>
              </a:spcAft>
              <a:buClr>
                <a:schemeClr val="lt1"/>
              </a:buClr>
              <a:buSzPts val="1900"/>
              <a:buFont typeface="Montserrat"/>
              <a:buChar char="●"/>
              <a:defRPr sz="1900">
                <a:solidFill>
                  <a:schemeClr val="lt1"/>
                </a:solidFill>
                <a:latin typeface="Montserrat"/>
                <a:ea typeface="Montserrat"/>
                <a:cs typeface="Montserrat"/>
                <a:sym typeface="Montserrat"/>
              </a:defRPr>
            </a:lvl7pPr>
            <a:lvl8pPr indent="-349250" lvl="7" marL="3657600" rtl="0">
              <a:lnSpc>
                <a:spcPct val="150000"/>
              </a:lnSpc>
              <a:spcBef>
                <a:spcPts val="0"/>
              </a:spcBef>
              <a:spcAft>
                <a:spcPts val="0"/>
              </a:spcAft>
              <a:buClr>
                <a:schemeClr val="lt1"/>
              </a:buClr>
              <a:buSzPts val="1900"/>
              <a:buFont typeface="Montserrat"/>
              <a:buChar char="○"/>
              <a:defRPr sz="1900">
                <a:solidFill>
                  <a:schemeClr val="lt1"/>
                </a:solidFill>
                <a:latin typeface="Montserrat"/>
                <a:ea typeface="Montserrat"/>
                <a:cs typeface="Montserrat"/>
                <a:sym typeface="Montserrat"/>
              </a:defRPr>
            </a:lvl8pPr>
            <a:lvl9pPr indent="-349250" lvl="8" marL="4114800" rtl="0">
              <a:lnSpc>
                <a:spcPct val="150000"/>
              </a:lnSpc>
              <a:spcBef>
                <a:spcPts val="0"/>
              </a:spcBef>
              <a:spcAft>
                <a:spcPts val="0"/>
              </a:spcAft>
              <a:buClr>
                <a:schemeClr val="lt1"/>
              </a:buClr>
              <a:buSzPts val="1900"/>
              <a:buFont typeface="Montserrat"/>
              <a:buChar char="■"/>
              <a:defRPr sz="1900">
                <a:solidFill>
                  <a:schemeClr val="lt1"/>
                </a:solidFill>
                <a:latin typeface="Montserrat"/>
                <a:ea typeface="Montserrat"/>
                <a:cs typeface="Montserrat"/>
                <a:sym typeface="Montserrat"/>
              </a:defRPr>
            </a:lvl9pPr>
          </a:lstStyle>
          <a:p/>
        </p:txBody>
      </p:sp>
      <p:sp>
        <p:nvSpPr>
          <p:cNvPr id="302" name="Google Shape;302;p50"/>
          <p:cNvSpPr txBox="1"/>
          <p:nvPr>
            <p:ph type="title"/>
          </p:nvPr>
        </p:nvSpPr>
        <p:spPr>
          <a:xfrm>
            <a:off x="701600" y="673200"/>
            <a:ext cx="3864300" cy="55113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2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2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2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2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2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2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2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2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200">
                <a:solidFill>
                  <a:schemeClr val="accent1"/>
                </a:solidFill>
                <a:latin typeface="Montserrat"/>
                <a:ea typeface="Montserrat"/>
                <a:cs typeface="Montserrat"/>
                <a:sym typeface="Montserrat"/>
              </a:defRPr>
            </a:lvl9pPr>
          </a:lstStyle>
          <a:p/>
        </p:txBody>
      </p:sp>
      <p:pic>
        <p:nvPicPr>
          <p:cNvPr id="303" name="Google Shape;303;p50"/>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
        <p:nvSpPr>
          <p:cNvPr id="304" name="Google Shape;304;p50"/>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305" name="Shape 305"/>
        <p:cNvGrpSpPr/>
        <p:nvPr/>
      </p:nvGrpSpPr>
      <p:grpSpPr>
        <a:xfrm>
          <a:off x="0" y="0"/>
          <a:ext cx="0" cy="0"/>
          <a:chOff x="0" y="0"/>
          <a:chExt cx="0" cy="0"/>
        </a:xfrm>
      </p:grpSpPr>
      <p:pic>
        <p:nvPicPr>
          <p:cNvPr id="306" name="Google Shape;306;p51"/>
          <p:cNvPicPr preferRelativeResize="0"/>
          <p:nvPr/>
        </p:nvPicPr>
        <p:blipFill rotWithShape="1">
          <a:blip r:embed="rId2">
            <a:alphaModFix/>
          </a:blip>
          <a:srcRect b="0" l="0" r="43515" t="0"/>
          <a:stretch/>
        </p:blipFill>
        <p:spPr>
          <a:xfrm rot="10800000">
            <a:off x="-2" y="-1"/>
            <a:ext cx="4454436" cy="6858003"/>
          </a:xfrm>
          <a:prstGeom prst="rect">
            <a:avLst/>
          </a:prstGeom>
          <a:noFill/>
          <a:ln>
            <a:noFill/>
          </a:ln>
        </p:spPr>
      </p:pic>
      <p:sp>
        <p:nvSpPr>
          <p:cNvPr id="307" name="Google Shape;307;p51"/>
          <p:cNvSpPr txBox="1"/>
          <p:nvPr>
            <p:ph type="title"/>
          </p:nvPr>
        </p:nvSpPr>
        <p:spPr>
          <a:xfrm>
            <a:off x="701600" y="673200"/>
            <a:ext cx="3864300" cy="55113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2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2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2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2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2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2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2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2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200">
                <a:solidFill>
                  <a:schemeClr val="lt1"/>
                </a:solidFill>
                <a:latin typeface="Montserrat"/>
                <a:ea typeface="Montserrat"/>
                <a:cs typeface="Montserrat"/>
                <a:sym typeface="Montserrat"/>
              </a:defRPr>
            </a:lvl9pPr>
          </a:lstStyle>
          <a:p/>
        </p:txBody>
      </p:sp>
      <p:pic>
        <p:nvPicPr>
          <p:cNvPr id="308" name="Google Shape;308;p51"/>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
        <p:nvSpPr>
          <p:cNvPr id="309" name="Google Shape;309;p51"/>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310" name="Shape 310"/>
        <p:cNvGrpSpPr/>
        <p:nvPr/>
      </p:nvGrpSpPr>
      <p:grpSpPr>
        <a:xfrm>
          <a:off x="0" y="0"/>
          <a:ext cx="0" cy="0"/>
          <a:chOff x="0" y="0"/>
          <a:chExt cx="0" cy="0"/>
        </a:xfrm>
      </p:grpSpPr>
      <p:pic>
        <p:nvPicPr>
          <p:cNvPr id="311" name="Google Shape;311;p52"/>
          <p:cNvPicPr preferRelativeResize="0"/>
          <p:nvPr/>
        </p:nvPicPr>
        <p:blipFill rotWithShape="1">
          <a:blip r:embed="rId2">
            <a:alphaModFix/>
          </a:blip>
          <a:srcRect b="0" l="0" r="43515" t="0"/>
          <a:stretch/>
        </p:blipFill>
        <p:spPr>
          <a:xfrm>
            <a:off x="7737567" y="0"/>
            <a:ext cx="4454436" cy="6858003"/>
          </a:xfrm>
          <a:prstGeom prst="rect">
            <a:avLst/>
          </a:prstGeom>
          <a:noFill/>
          <a:ln>
            <a:noFill/>
          </a:ln>
        </p:spPr>
      </p:pic>
      <p:sp>
        <p:nvSpPr>
          <p:cNvPr id="312" name="Google Shape;312;p52"/>
          <p:cNvSpPr txBox="1"/>
          <p:nvPr>
            <p:ph idx="1" type="body"/>
          </p:nvPr>
        </p:nvSpPr>
        <p:spPr>
          <a:xfrm>
            <a:off x="8808667" y="944733"/>
            <a:ext cx="2681700" cy="4964700"/>
          </a:xfrm>
          <a:prstGeom prst="rect">
            <a:avLst/>
          </a:prstGeom>
          <a:noFill/>
          <a:ln>
            <a:noFill/>
          </a:ln>
        </p:spPr>
        <p:txBody>
          <a:bodyPr anchorCtr="0" anchor="ctr" bIns="121900" lIns="121900" spcFirstLastPara="1" rIns="121900" wrap="square" tIns="121900">
            <a:noAutofit/>
          </a:bodyPr>
          <a:lstStyle>
            <a:lvl1pPr indent="-311150" lvl="0" marL="457200" rtl="0">
              <a:lnSpc>
                <a:spcPct val="150000"/>
              </a:lnSpc>
              <a:spcBef>
                <a:spcPts val="0"/>
              </a:spcBef>
              <a:spcAft>
                <a:spcPts val="0"/>
              </a:spcAft>
              <a:buClr>
                <a:schemeClr val="lt1"/>
              </a:buClr>
              <a:buSzPts val="1300"/>
              <a:buFont typeface="Montserrat"/>
              <a:buChar char="●"/>
              <a:defRPr sz="1300">
                <a:solidFill>
                  <a:schemeClr val="lt1"/>
                </a:solidFill>
                <a:latin typeface="Montserrat"/>
                <a:ea typeface="Montserrat"/>
                <a:cs typeface="Montserrat"/>
                <a:sym typeface="Montserrat"/>
              </a:defRPr>
            </a:lvl1pPr>
            <a:lvl2pPr indent="-311150" lvl="1" marL="914400" rtl="0">
              <a:lnSpc>
                <a:spcPct val="150000"/>
              </a:lnSpc>
              <a:spcBef>
                <a:spcPts val="0"/>
              </a:spcBef>
              <a:spcAft>
                <a:spcPts val="0"/>
              </a:spcAft>
              <a:buClr>
                <a:schemeClr val="lt1"/>
              </a:buClr>
              <a:buSzPts val="1300"/>
              <a:buFont typeface="Montserrat"/>
              <a:buChar char="○"/>
              <a:defRPr sz="1300">
                <a:solidFill>
                  <a:schemeClr val="lt1"/>
                </a:solidFill>
                <a:latin typeface="Montserrat"/>
                <a:ea typeface="Montserrat"/>
                <a:cs typeface="Montserrat"/>
                <a:sym typeface="Montserrat"/>
              </a:defRPr>
            </a:lvl2pPr>
            <a:lvl3pPr indent="-311150" lvl="2" marL="1371600" rtl="0">
              <a:lnSpc>
                <a:spcPct val="150000"/>
              </a:lnSpc>
              <a:spcBef>
                <a:spcPts val="0"/>
              </a:spcBef>
              <a:spcAft>
                <a:spcPts val="0"/>
              </a:spcAft>
              <a:buClr>
                <a:schemeClr val="lt1"/>
              </a:buClr>
              <a:buSzPts val="1300"/>
              <a:buFont typeface="Montserrat"/>
              <a:buChar char="■"/>
              <a:defRPr sz="1300">
                <a:solidFill>
                  <a:schemeClr val="lt1"/>
                </a:solidFill>
                <a:latin typeface="Montserrat"/>
                <a:ea typeface="Montserrat"/>
                <a:cs typeface="Montserrat"/>
                <a:sym typeface="Montserrat"/>
              </a:defRPr>
            </a:lvl3pPr>
            <a:lvl4pPr indent="-311150" lvl="3" marL="1828800" rtl="0">
              <a:lnSpc>
                <a:spcPct val="150000"/>
              </a:lnSpc>
              <a:spcBef>
                <a:spcPts val="0"/>
              </a:spcBef>
              <a:spcAft>
                <a:spcPts val="0"/>
              </a:spcAft>
              <a:buClr>
                <a:schemeClr val="lt1"/>
              </a:buClr>
              <a:buSzPts val="1300"/>
              <a:buFont typeface="Montserrat"/>
              <a:buChar char="●"/>
              <a:defRPr sz="1300">
                <a:solidFill>
                  <a:schemeClr val="lt1"/>
                </a:solidFill>
                <a:latin typeface="Montserrat"/>
                <a:ea typeface="Montserrat"/>
                <a:cs typeface="Montserrat"/>
                <a:sym typeface="Montserrat"/>
              </a:defRPr>
            </a:lvl4pPr>
            <a:lvl5pPr indent="-311150" lvl="4" marL="2286000" rtl="0">
              <a:lnSpc>
                <a:spcPct val="150000"/>
              </a:lnSpc>
              <a:spcBef>
                <a:spcPts val="0"/>
              </a:spcBef>
              <a:spcAft>
                <a:spcPts val="0"/>
              </a:spcAft>
              <a:buClr>
                <a:schemeClr val="lt1"/>
              </a:buClr>
              <a:buSzPts val="1300"/>
              <a:buFont typeface="Montserrat"/>
              <a:buChar char="○"/>
              <a:defRPr sz="1300">
                <a:solidFill>
                  <a:schemeClr val="lt1"/>
                </a:solidFill>
                <a:latin typeface="Montserrat"/>
                <a:ea typeface="Montserrat"/>
                <a:cs typeface="Montserrat"/>
                <a:sym typeface="Montserrat"/>
              </a:defRPr>
            </a:lvl5pPr>
            <a:lvl6pPr indent="-311150" lvl="5" marL="2743200" rtl="0">
              <a:lnSpc>
                <a:spcPct val="150000"/>
              </a:lnSpc>
              <a:spcBef>
                <a:spcPts val="0"/>
              </a:spcBef>
              <a:spcAft>
                <a:spcPts val="0"/>
              </a:spcAft>
              <a:buClr>
                <a:schemeClr val="lt1"/>
              </a:buClr>
              <a:buSzPts val="1300"/>
              <a:buFont typeface="Montserrat"/>
              <a:buChar char="■"/>
              <a:defRPr sz="1300">
                <a:solidFill>
                  <a:schemeClr val="lt1"/>
                </a:solidFill>
                <a:latin typeface="Montserrat"/>
                <a:ea typeface="Montserrat"/>
                <a:cs typeface="Montserrat"/>
                <a:sym typeface="Montserrat"/>
              </a:defRPr>
            </a:lvl6pPr>
            <a:lvl7pPr indent="-311150" lvl="6" marL="3200400" rtl="0">
              <a:lnSpc>
                <a:spcPct val="150000"/>
              </a:lnSpc>
              <a:spcBef>
                <a:spcPts val="0"/>
              </a:spcBef>
              <a:spcAft>
                <a:spcPts val="0"/>
              </a:spcAft>
              <a:buClr>
                <a:schemeClr val="lt1"/>
              </a:buClr>
              <a:buSzPts val="1300"/>
              <a:buFont typeface="Montserrat"/>
              <a:buChar char="●"/>
              <a:defRPr sz="1300">
                <a:solidFill>
                  <a:schemeClr val="lt1"/>
                </a:solidFill>
                <a:latin typeface="Montserrat"/>
                <a:ea typeface="Montserrat"/>
                <a:cs typeface="Montserrat"/>
                <a:sym typeface="Montserrat"/>
              </a:defRPr>
            </a:lvl7pPr>
            <a:lvl8pPr indent="-311150" lvl="7" marL="3657600" rtl="0">
              <a:lnSpc>
                <a:spcPct val="150000"/>
              </a:lnSpc>
              <a:spcBef>
                <a:spcPts val="0"/>
              </a:spcBef>
              <a:spcAft>
                <a:spcPts val="0"/>
              </a:spcAft>
              <a:buClr>
                <a:schemeClr val="lt1"/>
              </a:buClr>
              <a:buSzPts val="1300"/>
              <a:buFont typeface="Montserrat"/>
              <a:buChar char="○"/>
              <a:defRPr sz="1300">
                <a:solidFill>
                  <a:schemeClr val="lt1"/>
                </a:solidFill>
                <a:latin typeface="Montserrat"/>
                <a:ea typeface="Montserrat"/>
                <a:cs typeface="Montserrat"/>
                <a:sym typeface="Montserrat"/>
              </a:defRPr>
            </a:lvl8pPr>
            <a:lvl9pPr indent="-311150" lvl="8" marL="4114800" rtl="0">
              <a:lnSpc>
                <a:spcPct val="150000"/>
              </a:lnSpc>
              <a:spcBef>
                <a:spcPts val="0"/>
              </a:spcBef>
              <a:spcAft>
                <a:spcPts val="0"/>
              </a:spcAft>
              <a:buClr>
                <a:schemeClr val="lt1"/>
              </a:buClr>
              <a:buSzPts val="1300"/>
              <a:buFont typeface="Montserrat"/>
              <a:buChar char="■"/>
              <a:defRPr sz="1300">
                <a:solidFill>
                  <a:schemeClr val="lt1"/>
                </a:solidFill>
                <a:latin typeface="Montserrat"/>
                <a:ea typeface="Montserrat"/>
                <a:cs typeface="Montserrat"/>
                <a:sym typeface="Montserrat"/>
              </a:defRPr>
            </a:lvl9pPr>
          </a:lstStyle>
          <a:p/>
        </p:txBody>
      </p:sp>
      <p:sp>
        <p:nvSpPr>
          <p:cNvPr id="313" name="Google Shape;313;p52"/>
          <p:cNvSpPr txBox="1"/>
          <p:nvPr>
            <p:ph type="title"/>
          </p:nvPr>
        </p:nvSpPr>
        <p:spPr>
          <a:xfrm>
            <a:off x="701600" y="673200"/>
            <a:ext cx="5394300" cy="55113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2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2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2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2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2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2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2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2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200">
                <a:solidFill>
                  <a:schemeClr val="accent1"/>
                </a:solidFill>
                <a:latin typeface="Montserrat"/>
                <a:ea typeface="Montserrat"/>
                <a:cs typeface="Montserrat"/>
                <a:sym typeface="Montserrat"/>
              </a:defRPr>
            </a:lvl9pPr>
          </a:lstStyle>
          <a:p/>
        </p:txBody>
      </p:sp>
      <p:sp>
        <p:nvSpPr>
          <p:cNvPr id="314" name="Google Shape;314;p52"/>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15" name="Google Shape;315;p52"/>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5" name="Shape 45"/>
        <p:cNvGrpSpPr/>
        <p:nvPr/>
      </p:nvGrpSpPr>
      <p:grpSpPr>
        <a:xfrm>
          <a:off x="0" y="0"/>
          <a:ext cx="0" cy="0"/>
          <a:chOff x="0" y="0"/>
          <a:chExt cx="0" cy="0"/>
        </a:xfrm>
      </p:grpSpPr>
      <p:sp>
        <p:nvSpPr>
          <p:cNvPr id="46" name="Google Shape;46;p7"/>
          <p:cNvSpPr txBox="1"/>
          <p:nvPr>
            <p:ph type="ctrTitle"/>
          </p:nvPr>
        </p:nvSpPr>
        <p:spPr>
          <a:xfrm>
            <a:off x="415611" y="992767"/>
            <a:ext cx="11360700" cy="27369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SzPts val="5200"/>
              <a:buNone/>
              <a:defRPr sz="6933"/>
            </a:lvl1pPr>
            <a:lvl2pPr lvl="1" rtl="0" algn="ctr">
              <a:lnSpc>
                <a:spcPct val="100000"/>
              </a:lnSpc>
              <a:spcBef>
                <a:spcPts val="0"/>
              </a:spcBef>
              <a:spcAft>
                <a:spcPts val="0"/>
              </a:spcAft>
              <a:buSzPts val="5200"/>
              <a:buNone/>
              <a:defRPr sz="6933"/>
            </a:lvl2pPr>
            <a:lvl3pPr lvl="2" rtl="0" algn="ctr">
              <a:lnSpc>
                <a:spcPct val="100000"/>
              </a:lnSpc>
              <a:spcBef>
                <a:spcPts val="0"/>
              </a:spcBef>
              <a:spcAft>
                <a:spcPts val="0"/>
              </a:spcAft>
              <a:buSzPts val="5200"/>
              <a:buNone/>
              <a:defRPr sz="6933"/>
            </a:lvl3pPr>
            <a:lvl4pPr lvl="3" rtl="0" algn="ctr">
              <a:lnSpc>
                <a:spcPct val="100000"/>
              </a:lnSpc>
              <a:spcBef>
                <a:spcPts val="0"/>
              </a:spcBef>
              <a:spcAft>
                <a:spcPts val="0"/>
              </a:spcAft>
              <a:buSzPts val="5200"/>
              <a:buNone/>
              <a:defRPr sz="6933"/>
            </a:lvl4pPr>
            <a:lvl5pPr lvl="4" rtl="0" algn="ctr">
              <a:lnSpc>
                <a:spcPct val="100000"/>
              </a:lnSpc>
              <a:spcBef>
                <a:spcPts val="0"/>
              </a:spcBef>
              <a:spcAft>
                <a:spcPts val="0"/>
              </a:spcAft>
              <a:buSzPts val="5200"/>
              <a:buNone/>
              <a:defRPr sz="6933"/>
            </a:lvl5pPr>
            <a:lvl6pPr lvl="5" rtl="0" algn="ctr">
              <a:lnSpc>
                <a:spcPct val="100000"/>
              </a:lnSpc>
              <a:spcBef>
                <a:spcPts val="0"/>
              </a:spcBef>
              <a:spcAft>
                <a:spcPts val="0"/>
              </a:spcAft>
              <a:buSzPts val="5200"/>
              <a:buNone/>
              <a:defRPr sz="6933"/>
            </a:lvl6pPr>
            <a:lvl7pPr lvl="6" rtl="0" algn="ctr">
              <a:lnSpc>
                <a:spcPct val="100000"/>
              </a:lnSpc>
              <a:spcBef>
                <a:spcPts val="0"/>
              </a:spcBef>
              <a:spcAft>
                <a:spcPts val="0"/>
              </a:spcAft>
              <a:buSzPts val="5200"/>
              <a:buNone/>
              <a:defRPr sz="6933"/>
            </a:lvl7pPr>
            <a:lvl8pPr lvl="7" rtl="0" algn="ctr">
              <a:lnSpc>
                <a:spcPct val="100000"/>
              </a:lnSpc>
              <a:spcBef>
                <a:spcPts val="0"/>
              </a:spcBef>
              <a:spcAft>
                <a:spcPts val="0"/>
              </a:spcAft>
              <a:buSzPts val="5200"/>
              <a:buNone/>
              <a:defRPr sz="6933"/>
            </a:lvl8pPr>
            <a:lvl9pPr lvl="8" rtl="0" algn="ctr">
              <a:lnSpc>
                <a:spcPct val="100000"/>
              </a:lnSpc>
              <a:spcBef>
                <a:spcPts val="0"/>
              </a:spcBef>
              <a:spcAft>
                <a:spcPts val="0"/>
              </a:spcAft>
              <a:buSzPts val="5200"/>
              <a:buNone/>
              <a:defRPr sz="6933"/>
            </a:lvl9pPr>
          </a:lstStyle>
          <a:p/>
        </p:txBody>
      </p:sp>
      <p:sp>
        <p:nvSpPr>
          <p:cNvPr id="47" name="Google Shape;47;p7"/>
          <p:cNvSpPr txBox="1"/>
          <p:nvPr>
            <p:ph idx="1" type="subTitle"/>
          </p:nvPr>
        </p:nvSpPr>
        <p:spPr>
          <a:xfrm>
            <a:off x="415600" y="3778833"/>
            <a:ext cx="11360700" cy="1056900"/>
          </a:xfrm>
          <a:prstGeom prst="rect">
            <a:avLst/>
          </a:prstGeom>
          <a:noFill/>
          <a:ln>
            <a:noFill/>
          </a:ln>
        </p:spPr>
        <p:txBody>
          <a:bodyPr anchorCtr="0" anchor="t" bIns="91400" lIns="91400" spcFirstLastPara="1" rIns="91400" wrap="square" tIns="91400">
            <a:noAutofit/>
          </a:bodyPr>
          <a:lstStyle>
            <a:lvl1pPr lvl="0" rtl="0" algn="ctr">
              <a:lnSpc>
                <a:spcPct val="100000"/>
              </a:lnSpc>
              <a:spcBef>
                <a:spcPts val="0"/>
              </a:spcBef>
              <a:spcAft>
                <a:spcPts val="0"/>
              </a:spcAft>
              <a:buSzPts val="2800"/>
              <a:buNone/>
              <a:defRPr sz="3733"/>
            </a:lvl1pPr>
            <a:lvl2pPr lvl="1" rtl="0" algn="ctr">
              <a:lnSpc>
                <a:spcPct val="100000"/>
              </a:lnSpc>
              <a:spcBef>
                <a:spcPts val="0"/>
              </a:spcBef>
              <a:spcAft>
                <a:spcPts val="0"/>
              </a:spcAft>
              <a:buSzPts val="2800"/>
              <a:buNone/>
              <a:defRPr sz="3733"/>
            </a:lvl2pPr>
            <a:lvl3pPr lvl="2" rtl="0" algn="ctr">
              <a:lnSpc>
                <a:spcPct val="100000"/>
              </a:lnSpc>
              <a:spcBef>
                <a:spcPts val="0"/>
              </a:spcBef>
              <a:spcAft>
                <a:spcPts val="0"/>
              </a:spcAft>
              <a:buSzPts val="2800"/>
              <a:buNone/>
              <a:defRPr sz="3733"/>
            </a:lvl3pPr>
            <a:lvl4pPr lvl="3" rtl="0" algn="ctr">
              <a:lnSpc>
                <a:spcPct val="100000"/>
              </a:lnSpc>
              <a:spcBef>
                <a:spcPts val="0"/>
              </a:spcBef>
              <a:spcAft>
                <a:spcPts val="0"/>
              </a:spcAft>
              <a:buSzPts val="2800"/>
              <a:buNone/>
              <a:defRPr sz="3733"/>
            </a:lvl4pPr>
            <a:lvl5pPr lvl="4" rtl="0" algn="ctr">
              <a:lnSpc>
                <a:spcPct val="100000"/>
              </a:lnSpc>
              <a:spcBef>
                <a:spcPts val="0"/>
              </a:spcBef>
              <a:spcAft>
                <a:spcPts val="0"/>
              </a:spcAft>
              <a:buSzPts val="2800"/>
              <a:buNone/>
              <a:defRPr sz="3733"/>
            </a:lvl5pPr>
            <a:lvl6pPr lvl="5" rtl="0" algn="ctr">
              <a:lnSpc>
                <a:spcPct val="100000"/>
              </a:lnSpc>
              <a:spcBef>
                <a:spcPts val="0"/>
              </a:spcBef>
              <a:spcAft>
                <a:spcPts val="0"/>
              </a:spcAft>
              <a:buSzPts val="2800"/>
              <a:buNone/>
              <a:defRPr sz="3733"/>
            </a:lvl6pPr>
            <a:lvl7pPr lvl="6" rtl="0" algn="ctr">
              <a:lnSpc>
                <a:spcPct val="100000"/>
              </a:lnSpc>
              <a:spcBef>
                <a:spcPts val="0"/>
              </a:spcBef>
              <a:spcAft>
                <a:spcPts val="0"/>
              </a:spcAft>
              <a:buSzPts val="2800"/>
              <a:buNone/>
              <a:defRPr sz="3733"/>
            </a:lvl7pPr>
            <a:lvl8pPr lvl="7" rtl="0" algn="ctr">
              <a:lnSpc>
                <a:spcPct val="100000"/>
              </a:lnSpc>
              <a:spcBef>
                <a:spcPts val="0"/>
              </a:spcBef>
              <a:spcAft>
                <a:spcPts val="0"/>
              </a:spcAft>
              <a:buSzPts val="2800"/>
              <a:buNone/>
              <a:defRPr sz="3733"/>
            </a:lvl8pPr>
            <a:lvl9pPr lvl="8" rtl="0" algn="ctr">
              <a:lnSpc>
                <a:spcPct val="100000"/>
              </a:lnSpc>
              <a:spcBef>
                <a:spcPts val="0"/>
              </a:spcBef>
              <a:spcAft>
                <a:spcPts val="0"/>
              </a:spcAft>
              <a:buSzPts val="2800"/>
              <a:buNone/>
              <a:defRPr sz="3733"/>
            </a:lvl9pPr>
          </a:lstStyle>
          <a:p/>
        </p:txBody>
      </p:sp>
      <p:sp>
        <p:nvSpPr>
          <p:cNvPr id="48" name="Google Shape;48;p7"/>
          <p:cNvSpPr txBox="1"/>
          <p:nvPr>
            <p:ph idx="12" type="sldNum"/>
          </p:nvPr>
        </p:nvSpPr>
        <p:spPr>
          <a:xfrm>
            <a:off x="11296611" y="6217623"/>
            <a:ext cx="731700" cy="5247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316" name="Shape 316"/>
        <p:cNvGrpSpPr/>
        <p:nvPr/>
      </p:nvGrpSpPr>
      <p:grpSpPr>
        <a:xfrm>
          <a:off x="0" y="0"/>
          <a:ext cx="0" cy="0"/>
          <a:chOff x="0" y="0"/>
          <a:chExt cx="0" cy="0"/>
        </a:xfrm>
      </p:grpSpPr>
      <p:pic>
        <p:nvPicPr>
          <p:cNvPr id="317" name="Google Shape;317;p53"/>
          <p:cNvPicPr preferRelativeResize="0"/>
          <p:nvPr/>
        </p:nvPicPr>
        <p:blipFill rotWithShape="1">
          <a:blip r:embed="rId2">
            <a:alphaModFix/>
          </a:blip>
          <a:srcRect b="0" l="0" r="43515" t="0"/>
          <a:stretch/>
        </p:blipFill>
        <p:spPr>
          <a:xfrm flipH="1">
            <a:off x="7737565" y="0"/>
            <a:ext cx="4454436" cy="6858003"/>
          </a:xfrm>
          <a:prstGeom prst="rect">
            <a:avLst/>
          </a:prstGeom>
          <a:noFill/>
          <a:ln>
            <a:noFill/>
          </a:ln>
        </p:spPr>
      </p:pic>
      <p:sp>
        <p:nvSpPr>
          <p:cNvPr id="318" name="Google Shape;318;p53"/>
          <p:cNvSpPr txBox="1"/>
          <p:nvPr>
            <p:ph type="title"/>
          </p:nvPr>
        </p:nvSpPr>
        <p:spPr>
          <a:xfrm>
            <a:off x="701600" y="673200"/>
            <a:ext cx="5394300" cy="551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32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2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2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2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2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2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2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2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200">
                <a:solidFill>
                  <a:schemeClr val="accent1"/>
                </a:solidFill>
                <a:latin typeface="Montserrat"/>
                <a:ea typeface="Montserrat"/>
                <a:cs typeface="Montserrat"/>
                <a:sym typeface="Montserrat"/>
              </a:defRPr>
            </a:lvl9pPr>
          </a:lstStyle>
          <a:p/>
        </p:txBody>
      </p:sp>
      <p:sp>
        <p:nvSpPr>
          <p:cNvPr id="319" name="Google Shape;319;p53"/>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20" name="Google Shape;320;p53"/>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321" name="Shape 321"/>
        <p:cNvGrpSpPr/>
        <p:nvPr/>
      </p:nvGrpSpPr>
      <p:grpSpPr>
        <a:xfrm>
          <a:off x="0" y="0"/>
          <a:ext cx="0" cy="0"/>
          <a:chOff x="0" y="0"/>
          <a:chExt cx="0" cy="0"/>
        </a:xfrm>
      </p:grpSpPr>
      <p:pic>
        <p:nvPicPr>
          <p:cNvPr id="322" name="Google Shape;322;p54"/>
          <p:cNvPicPr preferRelativeResize="0"/>
          <p:nvPr/>
        </p:nvPicPr>
        <p:blipFill rotWithShape="1">
          <a:blip r:embed="rId2">
            <a:alphaModFix/>
          </a:blip>
          <a:srcRect b="0" l="0" r="43515" t="0"/>
          <a:stretch/>
        </p:blipFill>
        <p:spPr>
          <a:xfrm flipH="1">
            <a:off x="7737565" y="0"/>
            <a:ext cx="4454436" cy="6858003"/>
          </a:xfrm>
          <a:prstGeom prst="rect">
            <a:avLst/>
          </a:prstGeom>
          <a:noFill/>
          <a:ln>
            <a:noFill/>
          </a:ln>
        </p:spPr>
      </p:pic>
      <p:sp>
        <p:nvSpPr>
          <p:cNvPr id="323" name="Google Shape;323;p54"/>
          <p:cNvSpPr txBox="1"/>
          <p:nvPr>
            <p:ph type="title"/>
          </p:nvPr>
        </p:nvSpPr>
        <p:spPr>
          <a:xfrm>
            <a:off x="701600" y="673200"/>
            <a:ext cx="5394300" cy="5511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32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2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2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2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2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2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2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2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200">
                <a:solidFill>
                  <a:schemeClr val="accent1"/>
                </a:solidFill>
                <a:latin typeface="Montserrat"/>
                <a:ea typeface="Montserrat"/>
                <a:cs typeface="Montserrat"/>
                <a:sym typeface="Montserrat"/>
              </a:defRPr>
            </a:lvl9pPr>
          </a:lstStyle>
          <a:p/>
        </p:txBody>
      </p:sp>
      <p:sp>
        <p:nvSpPr>
          <p:cNvPr id="324" name="Google Shape;324;p54"/>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25" name="Google Shape;325;p54"/>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326" name="Shape 326"/>
        <p:cNvGrpSpPr/>
        <p:nvPr/>
      </p:nvGrpSpPr>
      <p:grpSpPr>
        <a:xfrm>
          <a:off x="0" y="0"/>
          <a:ext cx="0" cy="0"/>
          <a:chOff x="0" y="0"/>
          <a:chExt cx="0" cy="0"/>
        </a:xfrm>
      </p:grpSpPr>
      <p:pic>
        <p:nvPicPr>
          <p:cNvPr id="327" name="Google Shape;327;p55"/>
          <p:cNvPicPr preferRelativeResize="0"/>
          <p:nvPr/>
        </p:nvPicPr>
        <p:blipFill rotWithShape="1">
          <a:blip r:embed="rId2">
            <a:alphaModFix/>
          </a:blip>
          <a:srcRect b="0" l="0" r="43515" t="0"/>
          <a:stretch/>
        </p:blipFill>
        <p:spPr>
          <a:xfrm>
            <a:off x="7737567" y="0"/>
            <a:ext cx="4454436" cy="6858003"/>
          </a:xfrm>
          <a:prstGeom prst="rect">
            <a:avLst/>
          </a:prstGeom>
          <a:noFill/>
          <a:ln>
            <a:noFill/>
          </a:ln>
        </p:spPr>
      </p:pic>
      <p:sp>
        <p:nvSpPr>
          <p:cNvPr id="328" name="Google Shape;328;p55"/>
          <p:cNvSpPr txBox="1"/>
          <p:nvPr>
            <p:ph idx="1" type="body"/>
          </p:nvPr>
        </p:nvSpPr>
        <p:spPr>
          <a:xfrm>
            <a:off x="8808667" y="944733"/>
            <a:ext cx="2681700" cy="4964700"/>
          </a:xfrm>
          <a:prstGeom prst="rect">
            <a:avLst/>
          </a:prstGeom>
          <a:noFill/>
          <a:ln>
            <a:noFill/>
          </a:ln>
        </p:spPr>
        <p:txBody>
          <a:bodyPr anchorCtr="0" anchor="ctr" bIns="121900" lIns="121900" spcFirstLastPara="1" rIns="121900" wrap="square" tIns="121900">
            <a:noAutofit/>
          </a:bodyPr>
          <a:lstStyle>
            <a:lvl1pPr indent="-311150" lvl="0" marL="457200" rtl="0">
              <a:lnSpc>
                <a:spcPct val="150000"/>
              </a:lnSpc>
              <a:spcBef>
                <a:spcPts val="0"/>
              </a:spcBef>
              <a:spcAft>
                <a:spcPts val="0"/>
              </a:spcAft>
              <a:buClr>
                <a:schemeClr val="accent1"/>
              </a:buClr>
              <a:buSzPts val="1300"/>
              <a:buFont typeface="Montserrat"/>
              <a:buChar char="●"/>
              <a:defRPr sz="1300">
                <a:solidFill>
                  <a:schemeClr val="accent1"/>
                </a:solidFill>
                <a:latin typeface="Montserrat"/>
                <a:ea typeface="Montserrat"/>
                <a:cs typeface="Montserrat"/>
                <a:sym typeface="Montserrat"/>
              </a:defRPr>
            </a:lvl1pPr>
            <a:lvl2pPr indent="-311150" lvl="1" marL="914400" rtl="0">
              <a:lnSpc>
                <a:spcPct val="150000"/>
              </a:lnSpc>
              <a:spcBef>
                <a:spcPts val="0"/>
              </a:spcBef>
              <a:spcAft>
                <a:spcPts val="0"/>
              </a:spcAft>
              <a:buClr>
                <a:schemeClr val="accent1"/>
              </a:buClr>
              <a:buSzPts val="1300"/>
              <a:buFont typeface="Montserrat"/>
              <a:buChar char="○"/>
              <a:defRPr sz="1300">
                <a:solidFill>
                  <a:schemeClr val="accent1"/>
                </a:solidFill>
                <a:latin typeface="Montserrat"/>
                <a:ea typeface="Montserrat"/>
                <a:cs typeface="Montserrat"/>
                <a:sym typeface="Montserrat"/>
              </a:defRPr>
            </a:lvl2pPr>
            <a:lvl3pPr indent="-311150" lvl="2" marL="1371600" rtl="0">
              <a:lnSpc>
                <a:spcPct val="150000"/>
              </a:lnSpc>
              <a:spcBef>
                <a:spcPts val="0"/>
              </a:spcBef>
              <a:spcAft>
                <a:spcPts val="0"/>
              </a:spcAft>
              <a:buClr>
                <a:schemeClr val="accent1"/>
              </a:buClr>
              <a:buSzPts val="1300"/>
              <a:buFont typeface="Montserrat"/>
              <a:buChar char="■"/>
              <a:defRPr sz="1300">
                <a:solidFill>
                  <a:schemeClr val="accent1"/>
                </a:solidFill>
                <a:latin typeface="Montserrat"/>
                <a:ea typeface="Montserrat"/>
                <a:cs typeface="Montserrat"/>
                <a:sym typeface="Montserrat"/>
              </a:defRPr>
            </a:lvl3pPr>
            <a:lvl4pPr indent="-311150" lvl="3" marL="1828800" rtl="0">
              <a:lnSpc>
                <a:spcPct val="150000"/>
              </a:lnSpc>
              <a:spcBef>
                <a:spcPts val="0"/>
              </a:spcBef>
              <a:spcAft>
                <a:spcPts val="0"/>
              </a:spcAft>
              <a:buClr>
                <a:schemeClr val="accent1"/>
              </a:buClr>
              <a:buSzPts val="1300"/>
              <a:buFont typeface="Montserrat"/>
              <a:buChar char="●"/>
              <a:defRPr sz="1300">
                <a:solidFill>
                  <a:schemeClr val="accent1"/>
                </a:solidFill>
                <a:latin typeface="Montserrat"/>
                <a:ea typeface="Montserrat"/>
                <a:cs typeface="Montserrat"/>
                <a:sym typeface="Montserrat"/>
              </a:defRPr>
            </a:lvl4pPr>
            <a:lvl5pPr indent="-311150" lvl="4" marL="2286000" rtl="0">
              <a:lnSpc>
                <a:spcPct val="150000"/>
              </a:lnSpc>
              <a:spcBef>
                <a:spcPts val="0"/>
              </a:spcBef>
              <a:spcAft>
                <a:spcPts val="0"/>
              </a:spcAft>
              <a:buClr>
                <a:schemeClr val="accent1"/>
              </a:buClr>
              <a:buSzPts val="1300"/>
              <a:buFont typeface="Montserrat"/>
              <a:buChar char="○"/>
              <a:defRPr sz="1300">
                <a:solidFill>
                  <a:schemeClr val="accent1"/>
                </a:solidFill>
                <a:latin typeface="Montserrat"/>
                <a:ea typeface="Montserrat"/>
                <a:cs typeface="Montserrat"/>
                <a:sym typeface="Montserrat"/>
              </a:defRPr>
            </a:lvl5pPr>
            <a:lvl6pPr indent="-311150" lvl="5" marL="2743200" rtl="0">
              <a:lnSpc>
                <a:spcPct val="150000"/>
              </a:lnSpc>
              <a:spcBef>
                <a:spcPts val="0"/>
              </a:spcBef>
              <a:spcAft>
                <a:spcPts val="0"/>
              </a:spcAft>
              <a:buClr>
                <a:schemeClr val="accent1"/>
              </a:buClr>
              <a:buSzPts val="1300"/>
              <a:buFont typeface="Montserrat"/>
              <a:buChar char="■"/>
              <a:defRPr sz="1300">
                <a:solidFill>
                  <a:schemeClr val="accent1"/>
                </a:solidFill>
                <a:latin typeface="Montserrat"/>
                <a:ea typeface="Montserrat"/>
                <a:cs typeface="Montserrat"/>
                <a:sym typeface="Montserrat"/>
              </a:defRPr>
            </a:lvl6pPr>
            <a:lvl7pPr indent="-311150" lvl="6" marL="3200400" rtl="0">
              <a:lnSpc>
                <a:spcPct val="150000"/>
              </a:lnSpc>
              <a:spcBef>
                <a:spcPts val="0"/>
              </a:spcBef>
              <a:spcAft>
                <a:spcPts val="0"/>
              </a:spcAft>
              <a:buClr>
                <a:schemeClr val="accent1"/>
              </a:buClr>
              <a:buSzPts val="1300"/>
              <a:buFont typeface="Montserrat"/>
              <a:buChar char="●"/>
              <a:defRPr sz="1300">
                <a:solidFill>
                  <a:schemeClr val="accent1"/>
                </a:solidFill>
                <a:latin typeface="Montserrat"/>
                <a:ea typeface="Montserrat"/>
                <a:cs typeface="Montserrat"/>
                <a:sym typeface="Montserrat"/>
              </a:defRPr>
            </a:lvl7pPr>
            <a:lvl8pPr indent="-311150" lvl="7" marL="3657600" rtl="0">
              <a:lnSpc>
                <a:spcPct val="150000"/>
              </a:lnSpc>
              <a:spcBef>
                <a:spcPts val="0"/>
              </a:spcBef>
              <a:spcAft>
                <a:spcPts val="0"/>
              </a:spcAft>
              <a:buClr>
                <a:schemeClr val="accent1"/>
              </a:buClr>
              <a:buSzPts val="1300"/>
              <a:buFont typeface="Montserrat"/>
              <a:buChar char="○"/>
              <a:defRPr sz="1300">
                <a:solidFill>
                  <a:schemeClr val="accent1"/>
                </a:solidFill>
                <a:latin typeface="Montserrat"/>
                <a:ea typeface="Montserrat"/>
                <a:cs typeface="Montserrat"/>
                <a:sym typeface="Montserrat"/>
              </a:defRPr>
            </a:lvl8pPr>
            <a:lvl9pPr indent="-311150" lvl="8" marL="4114800" rtl="0">
              <a:lnSpc>
                <a:spcPct val="150000"/>
              </a:lnSpc>
              <a:spcBef>
                <a:spcPts val="0"/>
              </a:spcBef>
              <a:spcAft>
                <a:spcPts val="0"/>
              </a:spcAft>
              <a:buClr>
                <a:schemeClr val="accent1"/>
              </a:buClr>
              <a:buSzPts val="1300"/>
              <a:buFont typeface="Montserrat"/>
              <a:buChar char="■"/>
              <a:defRPr sz="1300">
                <a:solidFill>
                  <a:schemeClr val="accent1"/>
                </a:solidFill>
                <a:latin typeface="Montserrat"/>
                <a:ea typeface="Montserrat"/>
                <a:cs typeface="Montserrat"/>
                <a:sym typeface="Montserrat"/>
              </a:defRPr>
            </a:lvl9pPr>
          </a:lstStyle>
          <a:p/>
        </p:txBody>
      </p:sp>
      <p:sp>
        <p:nvSpPr>
          <p:cNvPr id="329" name="Google Shape;329;p55"/>
          <p:cNvSpPr txBox="1"/>
          <p:nvPr>
            <p:ph type="title"/>
          </p:nvPr>
        </p:nvSpPr>
        <p:spPr>
          <a:xfrm>
            <a:off x="701600" y="673200"/>
            <a:ext cx="5394300" cy="55113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2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2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2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2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2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2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2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2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200">
                <a:solidFill>
                  <a:schemeClr val="lt1"/>
                </a:solidFill>
                <a:latin typeface="Montserrat"/>
                <a:ea typeface="Montserrat"/>
                <a:cs typeface="Montserrat"/>
                <a:sym typeface="Montserrat"/>
              </a:defRPr>
            </a:lvl9pPr>
          </a:lstStyle>
          <a:p/>
        </p:txBody>
      </p:sp>
      <p:sp>
        <p:nvSpPr>
          <p:cNvPr id="330" name="Google Shape;330;p55"/>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31" name="Google Shape;331;p55"/>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332" name="Shape 332"/>
        <p:cNvGrpSpPr/>
        <p:nvPr/>
      </p:nvGrpSpPr>
      <p:grpSpPr>
        <a:xfrm>
          <a:off x="0" y="0"/>
          <a:ext cx="0" cy="0"/>
          <a:chOff x="0" y="0"/>
          <a:chExt cx="0" cy="0"/>
        </a:xfrm>
      </p:grpSpPr>
      <p:pic>
        <p:nvPicPr>
          <p:cNvPr id="333" name="Google Shape;333;p56"/>
          <p:cNvPicPr preferRelativeResize="0"/>
          <p:nvPr/>
        </p:nvPicPr>
        <p:blipFill rotWithShape="1">
          <a:blip r:embed="rId2">
            <a:alphaModFix/>
          </a:blip>
          <a:srcRect b="0" l="0" r="43899" t="0"/>
          <a:stretch/>
        </p:blipFill>
        <p:spPr>
          <a:xfrm>
            <a:off x="6493300" y="0"/>
            <a:ext cx="5698700" cy="6858001"/>
          </a:xfrm>
          <a:prstGeom prst="rect">
            <a:avLst/>
          </a:prstGeom>
          <a:noFill/>
          <a:ln>
            <a:noFill/>
          </a:ln>
        </p:spPr>
      </p:pic>
      <p:pic>
        <p:nvPicPr>
          <p:cNvPr id="334" name="Google Shape;334;p56"/>
          <p:cNvPicPr preferRelativeResize="0"/>
          <p:nvPr/>
        </p:nvPicPr>
        <p:blipFill>
          <a:blip r:embed="rId3">
            <a:alphaModFix/>
          </a:blip>
          <a:stretch>
            <a:fillRect/>
          </a:stretch>
        </p:blipFill>
        <p:spPr>
          <a:xfrm>
            <a:off x="0" y="-1"/>
            <a:ext cx="11159870" cy="6858004"/>
          </a:xfrm>
          <a:prstGeom prst="rect">
            <a:avLst/>
          </a:prstGeom>
          <a:noFill/>
          <a:ln>
            <a:noFill/>
          </a:ln>
        </p:spPr>
      </p:pic>
      <p:sp>
        <p:nvSpPr>
          <p:cNvPr id="335" name="Google Shape;335;p56"/>
          <p:cNvSpPr txBox="1"/>
          <p:nvPr>
            <p:ph type="title"/>
          </p:nvPr>
        </p:nvSpPr>
        <p:spPr>
          <a:xfrm>
            <a:off x="701600" y="601467"/>
            <a:ext cx="5138100" cy="12405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32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48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48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48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48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48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48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48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4800">
                <a:solidFill>
                  <a:schemeClr val="accent1"/>
                </a:solidFill>
                <a:latin typeface="Montserrat"/>
                <a:ea typeface="Montserrat"/>
                <a:cs typeface="Montserrat"/>
                <a:sym typeface="Montserrat"/>
              </a:defRPr>
            </a:lvl9pPr>
          </a:lstStyle>
          <a:p/>
        </p:txBody>
      </p:sp>
      <p:sp>
        <p:nvSpPr>
          <p:cNvPr id="336" name="Google Shape;336;p56"/>
          <p:cNvSpPr txBox="1"/>
          <p:nvPr>
            <p:ph idx="1" type="subTitle"/>
          </p:nvPr>
        </p:nvSpPr>
        <p:spPr>
          <a:xfrm>
            <a:off x="701600" y="2288000"/>
            <a:ext cx="5138100" cy="2629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300">
                <a:solidFill>
                  <a:schemeClr val="accent1"/>
                </a:solidFill>
                <a:latin typeface="Montserrat"/>
                <a:ea typeface="Montserrat"/>
                <a:cs typeface="Montserrat"/>
                <a:sym typeface="Montserrat"/>
              </a:defRPr>
            </a:lvl1pPr>
            <a:lvl2pPr lvl="1" rtl="0">
              <a:spcBef>
                <a:spcPts val="0"/>
              </a:spcBef>
              <a:spcAft>
                <a:spcPts val="0"/>
              </a:spcAft>
              <a:buNone/>
              <a:defRPr sz="1300">
                <a:solidFill>
                  <a:schemeClr val="accent1"/>
                </a:solidFill>
                <a:latin typeface="Montserrat"/>
                <a:ea typeface="Montserrat"/>
                <a:cs typeface="Montserrat"/>
                <a:sym typeface="Montserrat"/>
              </a:defRPr>
            </a:lvl2pPr>
            <a:lvl3pPr lvl="2" rtl="0">
              <a:spcBef>
                <a:spcPts val="0"/>
              </a:spcBef>
              <a:spcAft>
                <a:spcPts val="0"/>
              </a:spcAft>
              <a:buNone/>
              <a:defRPr sz="1300">
                <a:solidFill>
                  <a:schemeClr val="accent1"/>
                </a:solidFill>
                <a:latin typeface="Montserrat"/>
                <a:ea typeface="Montserrat"/>
                <a:cs typeface="Montserrat"/>
                <a:sym typeface="Montserrat"/>
              </a:defRPr>
            </a:lvl3pPr>
            <a:lvl4pPr lvl="3" rtl="0">
              <a:spcBef>
                <a:spcPts val="0"/>
              </a:spcBef>
              <a:spcAft>
                <a:spcPts val="0"/>
              </a:spcAft>
              <a:buNone/>
              <a:defRPr sz="1300">
                <a:solidFill>
                  <a:schemeClr val="accent1"/>
                </a:solidFill>
                <a:latin typeface="Montserrat"/>
                <a:ea typeface="Montserrat"/>
                <a:cs typeface="Montserrat"/>
                <a:sym typeface="Montserrat"/>
              </a:defRPr>
            </a:lvl4pPr>
            <a:lvl5pPr lvl="4" rtl="0">
              <a:spcBef>
                <a:spcPts val="0"/>
              </a:spcBef>
              <a:spcAft>
                <a:spcPts val="0"/>
              </a:spcAft>
              <a:buNone/>
              <a:defRPr sz="1300">
                <a:solidFill>
                  <a:schemeClr val="accent1"/>
                </a:solidFill>
                <a:latin typeface="Montserrat"/>
                <a:ea typeface="Montserrat"/>
                <a:cs typeface="Montserrat"/>
                <a:sym typeface="Montserrat"/>
              </a:defRPr>
            </a:lvl5pPr>
            <a:lvl6pPr lvl="5" rtl="0">
              <a:spcBef>
                <a:spcPts val="0"/>
              </a:spcBef>
              <a:spcAft>
                <a:spcPts val="0"/>
              </a:spcAft>
              <a:buNone/>
              <a:defRPr sz="1300">
                <a:solidFill>
                  <a:schemeClr val="accent1"/>
                </a:solidFill>
                <a:latin typeface="Montserrat"/>
                <a:ea typeface="Montserrat"/>
                <a:cs typeface="Montserrat"/>
                <a:sym typeface="Montserrat"/>
              </a:defRPr>
            </a:lvl6pPr>
            <a:lvl7pPr lvl="6" rtl="0">
              <a:spcBef>
                <a:spcPts val="0"/>
              </a:spcBef>
              <a:spcAft>
                <a:spcPts val="0"/>
              </a:spcAft>
              <a:buNone/>
              <a:defRPr sz="1300">
                <a:solidFill>
                  <a:schemeClr val="accent1"/>
                </a:solidFill>
                <a:latin typeface="Montserrat"/>
                <a:ea typeface="Montserrat"/>
                <a:cs typeface="Montserrat"/>
                <a:sym typeface="Montserrat"/>
              </a:defRPr>
            </a:lvl7pPr>
            <a:lvl8pPr lvl="7" rtl="0">
              <a:spcBef>
                <a:spcPts val="0"/>
              </a:spcBef>
              <a:spcAft>
                <a:spcPts val="0"/>
              </a:spcAft>
              <a:buNone/>
              <a:defRPr sz="1300">
                <a:solidFill>
                  <a:schemeClr val="accent1"/>
                </a:solidFill>
                <a:latin typeface="Montserrat"/>
                <a:ea typeface="Montserrat"/>
                <a:cs typeface="Montserrat"/>
                <a:sym typeface="Montserrat"/>
              </a:defRPr>
            </a:lvl8pPr>
            <a:lvl9pPr lvl="8" rtl="0">
              <a:spcBef>
                <a:spcPts val="0"/>
              </a:spcBef>
              <a:spcAft>
                <a:spcPts val="0"/>
              </a:spcAft>
              <a:buNone/>
              <a:defRPr sz="1300">
                <a:solidFill>
                  <a:schemeClr val="accent1"/>
                </a:solidFill>
                <a:latin typeface="Montserrat"/>
                <a:ea typeface="Montserrat"/>
                <a:cs typeface="Montserrat"/>
                <a:sym typeface="Montserrat"/>
              </a:defRPr>
            </a:lvl9pPr>
          </a:lstStyle>
          <a:p/>
        </p:txBody>
      </p:sp>
      <p:sp>
        <p:nvSpPr>
          <p:cNvPr id="337" name="Google Shape;337;p56"/>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38" name="Google Shape;338;p56"/>
          <p:cNvPicPr preferRelativeResize="0"/>
          <p:nvPr/>
        </p:nvPicPr>
        <p:blipFill rotWithShape="1">
          <a:blip r:embed="rId4">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339" name="Shape 339"/>
        <p:cNvGrpSpPr/>
        <p:nvPr/>
      </p:nvGrpSpPr>
      <p:grpSpPr>
        <a:xfrm>
          <a:off x="0" y="0"/>
          <a:ext cx="0" cy="0"/>
          <a:chOff x="0" y="0"/>
          <a:chExt cx="0" cy="0"/>
        </a:xfrm>
      </p:grpSpPr>
      <p:pic>
        <p:nvPicPr>
          <p:cNvPr id="340" name="Google Shape;340;p57"/>
          <p:cNvPicPr preferRelativeResize="0"/>
          <p:nvPr/>
        </p:nvPicPr>
        <p:blipFill rotWithShape="1">
          <a:blip r:embed="rId2">
            <a:alphaModFix/>
          </a:blip>
          <a:srcRect b="0" l="0" r="14324" t="0"/>
          <a:stretch/>
        </p:blipFill>
        <p:spPr>
          <a:xfrm>
            <a:off x="4859667" y="0"/>
            <a:ext cx="7332323" cy="6858003"/>
          </a:xfrm>
          <a:prstGeom prst="rect">
            <a:avLst/>
          </a:prstGeom>
          <a:noFill/>
          <a:ln>
            <a:noFill/>
          </a:ln>
        </p:spPr>
      </p:pic>
      <p:pic>
        <p:nvPicPr>
          <p:cNvPr id="341" name="Google Shape;341;p57"/>
          <p:cNvPicPr preferRelativeResize="0"/>
          <p:nvPr/>
        </p:nvPicPr>
        <p:blipFill rotWithShape="1">
          <a:blip r:embed="rId3">
            <a:alphaModFix/>
          </a:blip>
          <a:srcRect b="0" l="25121" r="0" t="0"/>
          <a:stretch/>
        </p:blipFill>
        <p:spPr>
          <a:xfrm>
            <a:off x="0" y="0"/>
            <a:ext cx="8356036" cy="6858004"/>
          </a:xfrm>
          <a:prstGeom prst="rect">
            <a:avLst/>
          </a:prstGeom>
          <a:noFill/>
          <a:ln>
            <a:noFill/>
          </a:ln>
        </p:spPr>
      </p:pic>
      <p:sp>
        <p:nvSpPr>
          <p:cNvPr id="342" name="Google Shape;342;p57"/>
          <p:cNvSpPr txBox="1"/>
          <p:nvPr>
            <p:ph type="title"/>
          </p:nvPr>
        </p:nvSpPr>
        <p:spPr>
          <a:xfrm>
            <a:off x="701600" y="673333"/>
            <a:ext cx="4026000" cy="5511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48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48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48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48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48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48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48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48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4800">
                <a:solidFill>
                  <a:schemeClr val="accent1"/>
                </a:solidFill>
                <a:latin typeface="Montserrat"/>
                <a:ea typeface="Montserrat"/>
                <a:cs typeface="Montserrat"/>
                <a:sym typeface="Montserrat"/>
              </a:defRPr>
            </a:lvl9pPr>
          </a:lstStyle>
          <a:p/>
        </p:txBody>
      </p:sp>
      <p:sp>
        <p:nvSpPr>
          <p:cNvPr id="343" name="Google Shape;343;p57"/>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44" name="Google Shape;344;p57"/>
          <p:cNvPicPr preferRelativeResize="0"/>
          <p:nvPr/>
        </p:nvPicPr>
        <p:blipFill rotWithShape="1">
          <a:blip r:embed="rId4">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345" name="Shape 345"/>
        <p:cNvGrpSpPr/>
        <p:nvPr/>
      </p:nvGrpSpPr>
      <p:grpSpPr>
        <a:xfrm>
          <a:off x="0" y="0"/>
          <a:ext cx="0" cy="0"/>
          <a:chOff x="0" y="0"/>
          <a:chExt cx="0" cy="0"/>
        </a:xfrm>
      </p:grpSpPr>
      <p:pic>
        <p:nvPicPr>
          <p:cNvPr id="346" name="Google Shape;346;p58"/>
          <p:cNvPicPr preferRelativeResize="0"/>
          <p:nvPr/>
        </p:nvPicPr>
        <p:blipFill rotWithShape="1">
          <a:blip r:embed="rId2">
            <a:alphaModFix/>
          </a:blip>
          <a:srcRect b="0" l="0" r="14324" t="0"/>
          <a:stretch/>
        </p:blipFill>
        <p:spPr>
          <a:xfrm>
            <a:off x="4859667" y="0"/>
            <a:ext cx="7332323" cy="6858003"/>
          </a:xfrm>
          <a:prstGeom prst="rect">
            <a:avLst/>
          </a:prstGeom>
          <a:noFill/>
          <a:ln>
            <a:noFill/>
          </a:ln>
        </p:spPr>
      </p:pic>
      <p:pic>
        <p:nvPicPr>
          <p:cNvPr id="347" name="Google Shape;347;p58"/>
          <p:cNvPicPr preferRelativeResize="0"/>
          <p:nvPr/>
        </p:nvPicPr>
        <p:blipFill rotWithShape="1">
          <a:blip r:embed="rId3">
            <a:alphaModFix/>
          </a:blip>
          <a:srcRect b="0" l="25121" r="0" t="0"/>
          <a:stretch/>
        </p:blipFill>
        <p:spPr>
          <a:xfrm>
            <a:off x="0" y="0"/>
            <a:ext cx="8356036" cy="6858004"/>
          </a:xfrm>
          <a:prstGeom prst="rect">
            <a:avLst/>
          </a:prstGeom>
          <a:noFill/>
          <a:ln>
            <a:noFill/>
          </a:ln>
        </p:spPr>
      </p:pic>
      <p:sp>
        <p:nvSpPr>
          <p:cNvPr id="348" name="Google Shape;348;p58"/>
          <p:cNvSpPr txBox="1"/>
          <p:nvPr>
            <p:ph type="title"/>
          </p:nvPr>
        </p:nvSpPr>
        <p:spPr>
          <a:xfrm>
            <a:off x="701600" y="673333"/>
            <a:ext cx="4026000" cy="5511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48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48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48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48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48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48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48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48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4800">
                <a:solidFill>
                  <a:schemeClr val="accent1"/>
                </a:solidFill>
                <a:latin typeface="Montserrat"/>
                <a:ea typeface="Montserrat"/>
                <a:cs typeface="Montserrat"/>
                <a:sym typeface="Montserrat"/>
              </a:defRPr>
            </a:lvl9pPr>
          </a:lstStyle>
          <a:p/>
        </p:txBody>
      </p:sp>
      <p:sp>
        <p:nvSpPr>
          <p:cNvPr id="349" name="Google Shape;349;p58"/>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50" name="Google Shape;350;p58"/>
          <p:cNvPicPr preferRelativeResize="0"/>
          <p:nvPr/>
        </p:nvPicPr>
        <p:blipFill rotWithShape="1">
          <a:blip r:embed="rId4">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351" name="Shape 351"/>
        <p:cNvGrpSpPr/>
        <p:nvPr/>
      </p:nvGrpSpPr>
      <p:grpSpPr>
        <a:xfrm>
          <a:off x="0" y="0"/>
          <a:ext cx="0" cy="0"/>
          <a:chOff x="0" y="0"/>
          <a:chExt cx="0" cy="0"/>
        </a:xfrm>
      </p:grpSpPr>
      <p:pic>
        <p:nvPicPr>
          <p:cNvPr id="352" name="Google Shape;352;p59"/>
          <p:cNvPicPr preferRelativeResize="0"/>
          <p:nvPr/>
        </p:nvPicPr>
        <p:blipFill rotWithShape="1">
          <a:blip r:embed="rId2">
            <a:alphaModFix/>
          </a:blip>
          <a:srcRect b="0" l="49652" r="0" t="0"/>
          <a:stretch/>
        </p:blipFill>
        <p:spPr>
          <a:xfrm>
            <a:off x="2" y="2237567"/>
            <a:ext cx="1199700" cy="2382900"/>
          </a:xfrm>
          <a:prstGeom prst="rect">
            <a:avLst/>
          </a:prstGeom>
          <a:noFill/>
          <a:ln>
            <a:noFill/>
          </a:ln>
        </p:spPr>
      </p:pic>
      <p:pic>
        <p:nvPicPr>
          <p:cNvPr id="353" name="Google Shape;353;p59"/>
          <p:cNvPicPr preferRelativeResize="0"/>
          <p:nvPr/>
        </p:nvPicPr>
        <p:blipFill rotWithShape="1">
          <a:blip r:embed="rId3">
            <a:alphaModFix/>
          </a:blip>
          <a:srcRect b="0" l="50450" r="0" t="0"/>
          <a:stretch/>
        </p:blipFill>
        <p:spPr>
          <a:xfrm flipH="1" rot="10800000">
            <a:off x="1202699" y="2237600"/>
            <a:ext cx="1181233" cy="2383933"/>
          </a:xfrm>
          <a:prstGeom prst="rect">
            <a:avLst/>
          </a:prstGeom>
          <a:noFill/>
          <a:ln>
            <a:noFill/>
          </a:ln>
        </p:spPr>
      </p:pic>
      <p:pic>
        <p:nvPicPr>
          <p:cNvPr id="354" name="Google Shape;354;p59"/>
          <p:cNvPicPr preferRelativeResize="0"/>
          <p:nvPr/>
        </p:nvPicPr>
        <p:blipFill rotWithShape="1">
          <a:blip r:embed="rId4">
            <a:alphaModFix/>
          </a:blip>
          <a:srcRect b="0" l="0" r="63168" t="0"/>
          <a:stretch/>
        </p:blipFill>
        <p:spPr>
          <a:xfrm flipH="1">
            <a:off x="10992300" y="2237586"/>
            <a:ext cx="1199700" cy="2382896"/>
          </a:xfrm>
          <a:prstGeom prst="rect">
            <a:avLst/>
          </a:prstGeom>
          <a:noFill/>
          <a:ln>
            <a:noFill/>
          </a:ln>
        </p:spPr>
      </p:pic>
      <p:sp>
        <p:nvSpPr>
          <p:cNvPr id="355" name="Google Shape;355;p59"/>
          <p:cNvSpPr txBox="1"/>
          <p:nvPr>
            <p:ph type="title"/>
          </p:nvPr>
        </p:nvSpPr>
        <p:spPr>
          <a:xfrm>
            <a:off x="2722717" y="2956633"/>
            <a:ext cx="7930800" cy="919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900">
                <a:solidFill>
                  <a:schemeClr val="accent1"/>
                </a:solidFill>
                <a:latin typeface="Montserrat"/>
                <a:ea typeface="Montserrat"/>
                <a:cs typeface="Montserrat"/>
                <a:sym typeface="Montserrat"/>
              </a:defRPr>
            </a:lvl1pPr>
            <a:lvl2pPr lvl="1" rtl="0">
              <a:spcBef>
                <a:spcPts val="0"/>
              </a:spcBef>
              <a:spcAft>
                <a:spcPts val="0"/>
              </a:spcAft>
              <a:buNone/>
              <a:defRPr b="1" sz="1900">
                <a:solidFill>
                  <a:schemeClr val="accent1"/>
                </a:solidFill>
                <a:latin typeface="Montserrat"/>
                <a:ea typeface="Montserrat"/>
                <a:cs typeface="Montserrat"/>
                <a:sym typeface="Montserrat"/>
              </a:defRPr>
            </a:lvl2pPr>
            <a:lvl3pPr lvl="2" rtl="0">
              <a:spcBef>
                <a:spcPts val="0"/>
              </a:spcBef>
              <a:spcAft>
                <a:spcPts val="0"/>
              </a:spcAft>
              <a:buNone/>
              <a:defRPr b="1" sz="1900">
                <a:solidFill>
                  <a:schemeClr val="accent1"/>
                </a:solidFill>
                <a:latin typeface="Montserrat"/>
                <a:ea typeface="Montserrat"/>
                <a:cs typeface="Montserrat"/>
                <a:sym typeface="Montserrat"/>
              </a:defRPr>
            </a:lvl3pPr>
            <a:lvl4pPr lvl="3" rtl="0">
              <a:spcBef>
                <a:spcPts val="0"/>
              </a:spcBef>
              <a:spcAft>
                <a:spcPts val="0"/>
              </a:spcAft>
              <a:buNone/>
              <a:defRPr b="1" sz="1900">
                <a:solidFill>
                  <a:schemeClr val="accent1"/>
                </a:solidFill>
                <a:latin typeface="Montserrat"/>
                <a:ea typeface="Montserrat"/>
                <a:cs typeface="Montserrat"/>
                <a:sym typeface="Montserrat"/>
              </a:defRPr>
            </a:lvl4pPr>
            <a:lvl5pPr lvl="4" rtl="0">
              <a:spcBef>
                <a:spcPts val="0"/>
              </a:spcBef>
              <a:spcAft>
                <a:spcPts val="0"/>
              </a:spcAft>
              <a:buNone/>
              <a:defRPr b="1" sz="1900">
                <a:solidFill>
                  <a:schemeClr val="accent1"/>
                </a:solidFill>
                <a:latin typeface="Montserrat"/>
                <a:ea typeface="Montserrat"/>
                <a:cs typeface="Montserrat"/>
                <a:sym typeface="Montserrat"/>
              </a:defRPr>
            </a:lvl5pPr>
            <a:lvl6pPr lvl="5" rtl="0">
              <a:spcBef>
                <a:spcPts val="0"/>
              </a:spcBef>
              <a:spcAft>
                <a:spcPts val="0"/>
              </a:spcAft>
              <a:buNone/>
              <a:defRPr b="1" sz="1900">
                <a:solidFill>
                  <a:schemeClr val="accent1"/>
                </a:solidFill>
                <a:latin typeface="Montserrat"/>
                <a:ea typeface="Montserrat"/>
                <a:cs typeface="Montserrat"/>
                <a:sym typeface="Montserrat"/>
              </a:defRPr>
            </a:lvl6pPr>
            <a:lvl7pPr lvl="6" rtl="0">
              <a:spcBef>
                <a:spcPts val="0"/>
              </a:spcBef>
              <a:spcAft>
                <a:spcPts val="0"/>
              </a:spcAft>
              <a:buNone/>
              <a:defRPr b="1" sz="1900">
                <a:solidFill>
                  <a:schemeClr val="accent1"/>
                </a:solidFill>
                <a:latin typeface="Montserrat"/>
                <a:ea typeface="Montserrat"/>
                <a:cs typeface="Montserrat"/>
                <a:sym typeface="Montserrat"/>
              </a:defRPr>
            </a:lvl7pPr>
            <a:lvl8pPr lvl="7" rtl="0">
              <a:spcBef>
                <a:spcPts val="0"/>
              </a:spcBef>
              <a:spcAft>
                <a:spcPts val="0"/>
              </a:spcAft>
              <a:buNone/>
              <a:defRPr b="1" sz="1900">
                <a:solidFill>
                  <a:schemeClr val="accent1"/>
                </a:solidFill>
                <a:latin typeface="Montserrat"/>
                <a:ea typeface="Montserrat"/>
                <a:cs typeface="Montserrat"/>
                <a:sym typeface="Montserrat"/>
              </a:defRPr>
            </a:lvl8pPr>
            <a:lvl9pPr lvl="8" rtl="0">
              <a:spcBef>
                <a:spcPts val="0"/>
              </a:spcBef>
              <a:spcAft>
                <a:spcPts val="0"/>
              </a:spcAft>
              <a:buNone/>
              <a:defRPr b="1" sz="1900">
                <a:solidFill>
                  <a:schemeClr val="accent1"/>
                </a:solidFill>
                <a:latin typeface="Montserrat"/>
                <a:ea typeface="Montserrat"/>
                <a:cs typeface="Montserrat"/>
                <a:sym typeface="Montserrat"/>
              </a:defRPr>
            </a:lvl9pPr>
          </a:lstStyle>
          <a:p/>
        </p:txBody>
      </p:sp>
      <p:sp>
        <p:nvSpPr>
          <p:cNvPr id="356" name="Google Shape;356;p59"/>
          <p:cNvSpPr txBox="1"/>
          <p:nvPr>
            <p:ph idx="1" type="subTitle"/>
          </p:nvPr>
        </p:nvSpPr>
        <p:spPr>
          <a:xfrm>
            <a:off x="2722717" y="4387267"/>
            <a:ext cx="6186000" cy="3063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300">
                <a:solidFill>
                  <a:schemeClr val="accent1"/>
                </a:solidFill>
                <a:latin typeface="Montserrat"/>
                <a:ea typeface="Montserrat"/>
                <a:cs typeface="Montserrat"/>
                <a:sym typeface="Montserrat"/>
              </a:defRPr>
            </a:lvl1pPr>
            <a:lvl2pPr lvl="1" rtl="0">
              <a:spcBef>
                <a:spcPts val="0"/>
              </a:spcBef>
              <a:spcAft>
                <a:spcPts val="0"/>
              </a:spcAft>
              <a:buNone/>
              <a:defRPr sz="1300">
                <a:solidFill>
                  <a:schemeClr val="accent1"/>
                </a:solidFill>
                <a:latin typeface="Montserrat"/>
                <a:ea typeface="Montserrat"/>
                <a:cs typeface="Montserrat"/>
                <a:sym typeface="Montserrat"/>
              </a:defRPr>
            </a:lvl2pPr>
            <a:lvl3pPr lvl="2" rtl="0">
              <a:spcBef>
                <a:spcPts val="0"/>
              </a:spcBef>
              <a:spcAft>
                <a:spcPts val="0"/>
              </a:spcAft>
              <a:buNone/>
              <a:defRPr sz="1300">
                <a:solidFill>
                  <a:schemeClr val="accent1"/>
                </a:solidFill>
                <a:latin typeface="Montserrat"/>
                <a:ea typeface="Montserrat"/>
                <a:cs typeface="Montserrat"/>
                <a:sym typeface="Montserrat"/>
              </a:defRPr>
            </a:lvl3pPr>
            <a:lvl4pPr lvl="3" rtl="0">
              <a:spcBef>
                <a:spcPts val="0"/>
              </a:spcBef>
              <a:spcAft>
                <a:spcPts val="0"/>
              </a:spcAft>
              <a:buNone/>
              <a:defRPr sz="1300">
                <a:solidFill>
                  <a:schemeClr val="accent1"/>
                </a:solidFill>
                <a:latin typeface="Montserrat"/>
                <a:ea typeface="Montserrat"/>
                <a:cs typeface="Montserrat"/>
                <a:sym typeface="Montserrat"/>
              </a:defRPr>
            </a:lvl4pPr>
            <a:lvl5pPr lvl="4" rtl="0">
              <a:spcBef>
                <a:spcPts val="0"/>
              </a:spcBef>
              <a:spcAft>
                <a:spcPts val="0"/>
              </a:spcAft>
              <a:buNone/>
              <a:defRPr sz="1300">
                <a:solidFill>
                  <a:schemeClr val="accent1"/>
                </a:solidFill>
                <a:latin typeface="Montserrat"/>
                <a:ea typeface="Montserrat"/>
                <a:cs typeface="Montserrat"/>
                <a:sym typeface="Montserrat"/>
              </a:defRPr>
            </a:lvl5pPr>
            <a:lvl6pPr lvl="5" rtl="0">
              <a:spcBef>
                <a:spcPts val="0"/>
              </a:spcBef>
              <a:spcAft>
                <a:spcPts val="0"/>
              </a:spcAft>
              <a:buNone/>
              <a:defRPr sz="1300">
                <a:solidFill>
                  <a:schemeClr val="accent1"/>
                </a:solidFill>
                <a:latin typeface="Montserrat"/>
                <a:ea typeface="Montserrat"/>
                <a:cs typeface="Montserrat"/>
                <a:sym typeface="Montserrat"/>
              </a:defRPr>
            </a:lvl6pPr>
            <a:lvl7pPr lvl="6" rtl="0">
              <a:spcBef>
                <a:spcPts val="0"/>
              </a:spcBef>
              <a:spcAft>
                <a:spcPts val="0"/>
              </a:spcAft>
              <a:buNone/>
              <a:defRPr sz="1300">
                <a:solidFill>
                  <a:schemeClr val="accent1"/>
                </a:solidFill>
                <a:latin typeface="Montserrat"/>
                <a:ea typeface="Montserrat"/>
                <a:cs typeface="Montserrat"/>
                <a:sym typeface="Montserrat"/>
              </a:defRPr>
            </a:lvl7pPr>
            <a:lvl8pPr lvl="7" rtl="0">
              <a:spcBef>
                <a:spcPts val="0"/>
              </a:spcBef>
              <a:spcAft>
                <a:spcPts val="0"/>
              </a:spcAft>
              <a:buNone/>
              <a:defRPr sz="1300">
                <a:solidFill>
                  <a:schemeClr val="accent1"/>
                </a:solidFill>
                <a:latin typeface="Montserrat"/>
                <a:ea typeface="Montserrat"/>
                <a:cs typeface="Montserrat"/>
                <a:sym typeface="Montserrat"/>
              </a:defRPr>
            </a:lvl8pPr>
            <a:lvl9pPr lvl="8" rtl="0">
              <a:spcBef>
                <a:spcPts val="0"/>
              </a:spcBef>
              <a:spcAft>
                <a:spcPts val="0"/>
              </a:spcAft>
              <a:buNone/>
              <a:defRPr sz="1300">
                <a:solidFill>
                  <a:schemeClr val="accent1"/>
                </a:solidFill>
                <a:latin typeface="Montserrat"/>
                <a:ea typeface="Montserrat"/>
                <a:cs typeface="Montserrat"/>
                <a:sym typeface="Montserrat"/>
              </a:defRPr>
            </a:lvl9pPr>
          </a:lstStyle>
          <a:p/>
        </p:txBody>
      </p:sp>
      <p:sp>
        <p:nvSpPr>
          <p:cNvPr id="357" name="Google Shape;357;p59"/>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58" name="Google Shape;358;p59"/>
          <p:cNvPicPr preferRelativeResize="0"/>
          <p:nvPr/>
        </p:nvPicPr>
        <p:blipFill rotWithShape="1">
          <a:blip r:embed="rId5">
            <a:alphaModFix/>
          </a:blip>
          <a:srcRect b="0" l="0" r="0" t="0"/>
          <a:stretch/>
        </p:blipFill>
        <p:spPr>
          <a:xfrm>
            <a:off x="196745" y="6369300"/>
            <a:ext cx="306109" cy="306400"/>
          </a:xfrm>
          <a:prstGeom prst="rect">
            <a:avLst/>
          </a:prstGeom>
          <a:noFill/>
          <a:ln>
            <a:noFill/>
          </a:ln>
        </p:spPr>
      </p:pic>
      <p:sp>
        <p:nvSpPr>
          <p:cNvPr id="359" name="Google Shape;359;p59"/>
          <p:cNvSpPr txBox="1"/>
          <p:nvPr>
            <p:ph idx="2" type="title"/>
          </p:nvPr>
        </p:nvSpPr>
        <p:spPr>
          <a:xfrm>
            <a:off x="699800" y="601467"/>
            <a:ext cx="5903700" cy="784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accent1"/>
                </a:solidFill>
                <a:latin typeface="Montserrat"/>
                <a:ea typeface="Montserrat"/>
                <a:cs typeface="Montserrat"/>
                <a:sym typeface="Montserrat"/>
              </a:defRPr>
            </a:lvl1pPr>
            <a:lvl2pPr lvl="1" rtl="0">
              <a:spcBef>
                <a:spcPts val="0"/>
              </a:spcBef>
              <a:spcAft>
                <a:spcPts val="0"/>
              </a:spcAft>
              <a:buNone/>
              <a:defRPr b="1" sz="3200">
                <a:solidFill>
                  <a:schemeClr val="accent1"/>
                </a:solidFill>
                <a:latin typeface="Montserrat"/>
                <a:ea typeface="Montserrat"/>
                <a:cs typeface="Montserrat"/>
                <a:sym typeface="Montserrat"/>
              </a:defRPr>
            </a:lvl2pPr>
            <a:lvl3pPr lvl="2" rtl="0">
              <a:spcBef>
                <a:spcPts val="0"/>
              </a:spcBef>
              <a:spcAft>
                <a:spcPts val="0"/>
              </a:spcAft>
              <a:buNone/>
              <a:defRPr b="1" sz="3200">
                <a:solidFill>
                  <a:schemeClr val="accent1"/>
                </a:solidFill>
                <a:latin typeface="Montserrat"/>
                <a:ea typeface="Montserrat"/>
                <a:cs typeface="Montserrat"/>
                <a:sym typeface="Montserrat"/>
              </a:defRPr>
            </a:lvl3pPr>
            <a:lvl4pPr lvl="3" rtl="0">
              <a:spcBef>
                <a:spcPts val="0"/>
              </a:spcBef>
              <a:spcAft>
                <a:spcPts val="0"/>
              </a:spcAft>
              <a:buNone/>
              <a:defRPr b="1" sz="3200">
                <a:solidFill>
                  <a:schemeClr val="accent1"/>
                </a:solidFill>
                <a:latin typeface="Montserrat"/>
                <a:ea typeface="Montserrat"/>
                <a:cs typeface="Montserrat"/>
                <a:sym typeface="Montserrat"/>
              </a:defRPr>
            </a:lvl4pPr>
            <a:lvl5pPr lvl="4" rtl="0">
              <a:spcBef>
                <a:spcPts val="0"/>
              </a:spcBef>
              <a:spcAft>
                <a:spcPts val="0"/>
              </a:spcAft>
              <a:buNone/>
              <a:defRPr b="1" sz="3200">
                <a:solidFill>
                  <a:schemeClr val="accent1"/>
                </a:solidFill>
                <a:latin typeface="Montserrat"/>
                <a:ea typeface="Montserrat"/>
                <a:cs typeface="Montserrat"/>
                <a:sym typeface="Montserrat"/>
              </a:defRPr>
            </a:lvl5pPr>
            <a:lvl6pPr lvl="5" rtl="0">
              <a:spcBef>
                <a:spcPts val="0"/>
              </a:spcBef>
              <a:spcAft>
                <a:spcPts val="0"/>
              </a:spcAft>
              <a:buNone/>
              <a:defRPr b="1" sz="3200">
                <a:solidFill>
                  <a:schemeClr val="accent1"/>
                </a:solidFill>
                <a:latin typeface="Montserrat"/>
                <a:ea typeface="Montserrat"/>
                <a:cs typeface="Montserrat"/>
                <a:sym typeface="Montserrat"/>
              </a:defRPr>
            </a:lvl6pPr>
            <a:lvl7pPr lvl="6" rtl="0">
              <a:spcBef>
                <a:spcPts val="0"/>
              </a:spcBef>
              <a:spcAft>
                <a:spcPts val="0"/>
              </a:spcAft>
              <a:buNone/>
              <a:defRPr b="1" sz="3200">
                <a:solidFill>
                  <a:schemeClr val="accent1"/>
                </a:solidFill>
                <a:latin typeface="Montserrat"/>
                <a:ea typeface="Montserrat"/>
                <a:cs typeface="Montserrat"/>
                <a:sym typeface="Montserrat"/>
              </a:defRPr>
            </a:lvl7pPr>
            <a:lvl8pPr lvl="7" rtl="0">
              <a:spcBef>
                <a:spcPts val="0"/>
              </a:spcBef>
              <a:spcAft>
                <a:spcPts val="0"/>
              </a:spcAft>
              <a:buNone/>
              <a:defRPr b="1" sz="3200">
                <a:solidFill>
                  <a:schemeClr val="accent1"/>
                </a:solidFill>
                <a:latin typeface="Montserrat"/>
                <a:ea typeface="Montserrat"/>
                <a:cs typeface="Montserrat"/>
                <a:sym typeface="Montserrat"/>
              </a:defRPr>
            </a:lvl8pPr>
            <a:lvl9pPr lvl="8" rtl="0">
              <a:spcBef>
                <a:spcPts val="0"/>
              </a:spcBef>
              <a:spcAft>
                <a:spcPts val="0"/>
              </a:spcAft>
              <a:buNone/>
              <a:defRPr b="1" sz="32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2160">
          <p15:clr>
            <a:srgbClr val="FA7B17"/>
          </p15:clr>
        </p15:guide>
        <p15:guide id="2" pos="3840">
          <p15:clr>
            <a:srgbClr val="FA7B17"/>
          </p15:clr>
        </p15:guide>
        <p15:guide id="3" orient="horz" pos="1206">
          <p15:clr>
            <a:srgbClr val="FA7B17"/>
          </p15:clr>
        </p15:guide>
        <p15:guide id="4" orient="horz" pos="3098">
          <p15:clr>
            <a:srgbClr val="FA7B17"/>
          </p15:clr>
        </p15:guide>
        <p15:guide id="5" orient="horz" pos="3840">
          <p15:clr>
            <a:srgbClr val="FA7B17"/>
          </p15:clr>
        </p15:guide>
        <p15:guide id="6" orient="horz" pos="480">
          <p15:clr>
            <a:srgbClr val="FA7B17"/>
          </p15:clr>
        </p15:guide>
        <p15:guide id="7" pos="7238">
          <p15:clr>
            <a:srgbClr val="FA7B17"/>
          </p15:clr>
        </p15:guide>
        <p15:guide id="8" pos="442">
          <p15:clr>
            <a:srgbClr val="FA7B17"/>
          </p15:clr>
        </p15:guide>
        <p15:guide id="9" pos="2140">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360" name="Shape 360"/>
        <p:cNvGrpSpPr/>
        <p:nvPr/>
      </p:nvGrpSpPr>
      <p:grpSpPr>
        <a:xfrm>
          <a:off x="0" y="0"/>
          <a:ext cx="0" cy="0"/>
          <a:chOff x="0" y="0"/>
          <a:chExt cx="0" cy="0"/>
        </a:xfrm>
      </p:grpSpPr>
      <p:sp>
        <p:nvSpPr>
          <p:cNvPr id="361" name="Google Shape;361;p60"/>
          <p:cNvSpPr txBox="1"/>
          <p:nvPr>
            <p:ph type="title"/>
          </p:nvPr>
        </p:nvSpPr>
        <p:spPr>
          <a:xfrm>
            <a:off x="701600" y="1239400"/>
            <a:ext cx="4026000" cy="5511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32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2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2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2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2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2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2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2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200">
                <a:solidFill>
                  <a:schemeClr val="accent1"/>
                </a:solidFill>
                <a:latin typeface="Montserrat"/>
                <a:ea typeface="Montserrat"/>
                <a:cs typeface="Montserrat"/>
                <a:sym typeface="Montserrat"/>
              </a:defRPr>
            </a:lvl9pPr>
          </a:lstStyle>
          <a:p/>
        </p:txBody>
      </p:sp>
      <p:sp>
        <p:nvSpPr>
          <p:cNvPr id="362" name="Google Shape;362;p60"/>
          <p:cNvSpPr txBox="1"/>
          <p:nvPr>
            <p:ph idx="1" type="subTitle"/>
          </p:nvPr>
        </p:nvSpPr>
        <p:spPr>
          <a:xfrm>
            <a:off x="701600" y="2023567"/>
            <a:ext cx="4263300" cy="3331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300">
                <a:solidFill>
                  <a:schemeClr val="dk2"/>
                </a:solidFill>
                <a:latin typeface="Montserrat"/>
                <a:ea typeface="Montserrat"/>
                <a:cs typeface="Montserrat"/>
                <a:sym typeface="Montserrat"/>
              </a:defRPr>
            </a:lvl1pPr>
            <a:lvl2pPr lvl="1" rtl="0">
              <a:spcBef>
                <a:spcPts val="0"/>
              </a:spcBef>
              <a:spcAft>
                <a:spcPts val="0"/>
              </a:spcAft>
              <a:buNone/>
              <a:defRPr sz="1300">
                <a:solidFill>
                  <a:schemeClr val="dk2"/>
                </a:solidFill>
                <a:latin typeface="Montserrat"/>
                <a:ea typeface="Montserrat"/>
                <a:cs typeface="Montserrat"/>
                <a:sym typeface="Montserrat"/>
              </a:defRPr>
            </a:lvl2pPr>
            <a:lvl3pPr lvl="2" rtl="0">
              <a:spcBef>
                <a:spcPts val="0"/>
              </a:spcBef>
              <a:spcAft>
                <a:spcPts val="0"/>
              </a:spcAft>
              <a:buNone/>
              <a:defRPr sz="1300">
                <a:solidFill>
                  <a:schemeClr val="dk2"/>
                </a:solidFill>
                <a:latin typeface="Montserrat"/>
                <a:ea typeface="Montserrat"/>
                <a:cs typeface="Montserrat"/>
                <a:sym typeface="Montserrat"/>
              </a:defRPr>
            </a:lvl3pPr>
            <a:lvl4pPr lvl="3" rtl="0">
              <a:spcBef>
                <a:spcPts val="0"/>
              </a:spcBef>
              <a:spcAft>
                <a:spcPts val="0"/>
              </a:spcAft>
              <a:buNone/>
              <a:defRPr sz="1300">
                <a:solidFill>
                  <a:schemeClr val="dk2"/>
                </a:solidFill>
                <a:latin typeface="Montserrat"/>
                <a:ea typeface="Montserrat"/>
                <a:cs typeface="Montserrat"/>
                <a:sym typeface="Montserrat"/>
              </a:defRPr>
            </a:lvl4pPr>
            <a:lvl5pPr lvl="4" rtl="0">
              <a:spcBef>
                <a:spcPts val="0"/>
              </a:spcBef>
              <a:spcAft>
                <a:spcPts val="0"/>
              </a:spcAft>
              <a:buNone/>
              <a:defRPr sz="1300">
                <a:solidFill>
                  <a:schemeClr val="dk2"/>
                </a:solidFill>
                <a:latin typeface="Montserrat"/>
                <a:ea typeface="Montserrat"/>
                <a:cs typeface="Montserrat"/>
                <a:sym typeface="Montserrat"/>
              </a:defRPr>
            </a:lvl5pPr>
            <a:lvl6pPr lvl="5" rtl="0">
              <a:spcBef>
                <a:spcPts val="0"/>
              </a:spcBef>
              <a:spcAft>
                <a:spcPts val="0"/>
              </a:spcAft>
              <a:buNone/>
              <a:defRPr sz="1300">
                <a:solidFill>
                  <a:schemeClr val="dk2"/>
                </a:solidFill>
                <a:latin typeface="Montserrat"/>
                <a:ea typeface="Montserrat"/>
                <a:cs typeface="Montserrat"/>
                <a:sym typeface="Montserrat"/>
              </a:defRPr>
            </a:lvl6pPr>
            <a:lvl7pPr lvl="6" rtl="0">
              <a:spcBef>
                <a:spcPts val="0"/>
              </a:spcBef>
              <a:spcAft>
                <a:spcPts val="0"/>
              </a:spcAft>
              <a:buNone/>
              <a:defRPr sz="1300">
                <a:solidFill>
                  <a:schemeClr val="dk2"/>
                </a:solidFill>
                <a:latin typeface="Montserrat"/>
                <a:ea typeface="Montserrat"/>
                <a:cs typeface="Montserrat"/>
                <a:sym typeface="Montserrat"/>
              </a:defRPr>
            </a:lvl7pPr>
            <a:lvl8pPr lvl="7" rtl="0">
              <a:spcBef>
                <a:spcPts val="0"/>
              </a:spcBef>
              <a:spcAft>
                <a:spcPts val="0"/>
              </a:spcAft>
              <a:buNone/>
              <a:defRPr sz="1300">
                <a:solidFill>
                  <a:schemeClr val="dk2"/>
                </a:solidFill>
                <a:latin typeface="Montserrat"/>
                <a:ea typeface="Montserrat"/>
                <a:cs typeface="Montserrat"/>
                <a:sym typeface="Montserrat"/>
              </a:defRPr>
            </a:lvl8pPr>
            <a:lvl9pPr lvl="8" rtl="0">
              <a:spcBef>
                <a:spcPts val="0"/>
              </a:spcBef>
              <a:spcAft>
                <a:spcPts val="0"/>
              </a:spcAft>
              <a:buNone/>
              <a:defRPr sz="1300">
                <a:solidFill>
                  <a:schemeClr val="dk2"/>
                </a:solidFill>
                <a:latin typeface="Montserrat"/>
                <a:ea typeface="Montserrat"/>
                <a:cs typeface="Montserrat"/>
                <a:sym typeface="Montserrat"/>
              </a:defRPr>
            </a:lvl9pPr>
          </a:lstStyle>
          <a:p/>
        </p:txBody>
      </p:sp>
      <p:sp>
        <p:nvSpPr>
          <p:cNvPr id="363" name="Google Shape;363;p60"/>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64" name="Google Shape;364;p60"/>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365" name="Shape 365"/>
        <p:cNvGrpSpPr/>
        <p:nvPr/>
      </p:nvGrpSpPr>
      <p:grpSpPr>
        <a:xfrm>
          <a:off x="0" y="0"/>
          <a:ext cx="0" cy="0"/>
          <a:chOff x="0" y="0"/>
          <a:chExt cx="0" cy="0"/>
        </a:xfrm>
      </p:grpSpPr>
      <p:sp>
        <p:nvSpPr>
          <p:cNvPr id="366" name="Google Shape;366;p61"/>
          <p:cNvSpPr txBox="1"/>
          <p:nvPr>
            <p:ph type="title"/>
          </p:nvPr>
        </p:nvSpPr>
        <p:spPr>
          <a:xfrm>
            <a:off x="701600" y="2671400"/>
            <a:ext cx="4026000" cy="15153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48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48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48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48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48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48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48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48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4800">
                <a:solidFill>
                  <a:schemeClr val="accent1"/>
                </a:solidFill>
                <a:latin typeface="Montserrat"/>
                <a:ea typeface="Montserrat"/>
                <a:cs typeface="Montserrat"/>
                <a:sym typeface="Montserrat"/>
              </a:defRPr>
            </a:lvl9pPr>
          </a:lstStyle>
          <a:p/>
        </p:txBody>
      </p:sp>
      <p:sp>
        <p:nvSpPr>
          <p:cNvPr id="367" name="Google Shape;367;p61"/>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68" name="Google Shape;368;p61"/>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369" name="Shape 369"/>
        <p:cNvGrpSpPr/>
        <p:nvPr/>
      </p:nvGrpSpPr>
      <p:grpSpPr>
        <a:xfrm>
          <a:off x="0" y="0"/>
          <a:ext cx="0" cy="0"/>
          <a:chOff x="0" y="0"/>
          <a:chExt cx="0" cy="0"/>
        </a:xfrm>
      </p:grpSpPr>
      <p:pic>
        <p:nvPicPr>
          <p:cNvPr id="370" name="Google Shape;370;p62"/>
          <p:cNvPicPr preferRelativeResize="0"/>
          <p:nvPr/>
        </p:nvPicPr>
        <p:blipFill>
          <a:blip r:embed="rId2">
            <a:alphaModFix/>
          </a:blip>
          <a:stretch>
            <a:fillRect/>
          </a:stretch>
        </p:blipFill>
        <p:spPr>
          <a:xfrm>
            <a:off x="0" y="469396"/>
            <a:ext cx="12192000" cy="6388608"/>
          </a:xfrm>
          <a:prstGeom prst="rect">
            <a:avLst/>
          </a:prstGeom>
          <a:noFill/>
          <a:ln>
            <a:noFill/>
          </a:ln>
        </p:spPr>
      </p:pic>
      <p:sp>
        <p:nvSpPr>
          <p:cNvPr id="371" name="Google Shape;371;p62"/>
          <p:cNvSpPr txBox="1"/>
          <p:nvPr>
            <p:ph idx="1" type="body"/>
          </p:nvPr>
        </p:nvSpPr>
        <p:spPr>
          <a:xfrm>
            <a:off x="11490333" y="6335234"/>
            <a:ext cx="411600" cy="3063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1"/>
              </a:buClr>
              <a:buSzPts val="1300"/>
              <a:buFont typeface="Montserrat"/>
              <a:buChar char="●"/>
              <a:defRPr b="1" sz="1300">
                <a:solidFill>
                  <a:schemeClr val="lt1"/>
                </a:solidFill>
                <a:latin typeface="Montserrat"/>
                <a:ea typeface="Montserrat"/>
                <a:cs typeface="Montserrat"/>
                <a:sym typeface="Montserrat"/>
              </a:defRPr>
            </a:lvl1pPr>
            <a:lvl2pPr indent="-311150" lvl="1" marL="914400" rtl="0">
              <a:spcBef>
                <a:spcPts val="0"/>
              </a:spcBef>
              <a:spcAft>
                <a:spcPts val="0"/>
              </a:spcAft>
              <a:buClr>
                <a:schemeClr val="accent1"/>
              </a:buClr>
              <a:buSzPts val="1300"/>
              <a:buChar char="○"/>
              <a:defRPr b="1" sz="1300">
                <a:solidFill>
                  <a:schemeClr val="accent1"/>
                </a:solidFill>
              </a:defRPr>
            </a:lvl2pPr>
            <a:lvl3pPr indent="-311150" lvl="2" marL="1371600" rtl="0">
              <a:spcBef>
                <a:spcPts val="0"/>
              </a:spcBef>
              <a:spcAft>
                <a:spcPts val="0"/>
              </a:spcAft>
              <a:buClr>
                <a:schemeClr val="accent1"/>
              </a:buClr>
              <a:buSzPts val="1300"/>
              <a:buChar char="■"/>
              <a:defRPr b="1" sz="1300">
                <a:solidFill>
                  <a:schemeClr val="accent1"/>
                </a:solidFill>
              </a:defRPr>
            </a:lvl3pPr>
            <a:lvl4pPr indent="-311150" lvl="3" marL="1828800" rtl="0">
              <a:spcBef>
                <a:spcPts val="0"/>
              </a:spcBef>
              <a:spcAft>
                <a:spcPts val="0"/>
              </a:spcAft>
              <a:buClr>
                <a:schemeClr val="accent1"/>
              </a:buClr>
              <a:buSzPts val="1300"/>
              <a:buChar char="●"/>
              <a:defRPr b="1" sz="1300">
                <a:solidFill>
                  <a:schemeClr val="accent1"/>
                </a:solidFill>
              </a:defRPr>
            </a:lvl4pPr>
            <a:lvl5pPr indent="-311150" lvl="4" marL="2286000" rtl="0">
              <a:spcBef>
                <a:spcPts val="0"/>
              </a:spcBef>
              <a:spcAft>
                <a:spcPts val="0"/>
              </a:spcAft>
              <a:buClr>
                <a:schemeClr val="accent1"/>
              </a:buClr>
              <a:buSzPts val="1300"/>
              <a:buChar char="○"/>
              <a:defRPr b="1" sz="1300">
                <a:solidFill>
                  <a:schemeClr val="accent1"/>
                </a:solidFill>
              </a:defRPr>
            </a:lvl5pPr>
            <a:lvl6pPr indent="-311150" lvl="5" marL="2743200" rtl="0">
              <a:spcBef>
                <a:spcPts val="0"/>
              </a:spcBef>
              <a:spcAft>
                <a:spcPts val="0"/>
              </a:spcAft>
              <a:buClr>
                <a:schemeClr val="accent1"/>
              </a:buClr>
              <a:buSzPts val="1300"/>
              <a:buChar char="■"/>
              <a:defRPr b="1" sz="1300">
                <a:solidFill>
                  <a:schemeClr val="accent1"/>
                </a:solidFill>
              </a:defRPr>
            </a:lvl6pPr>
            <a:lvl7pPr indent="-311150" lvl="6" marL="3200400" rtl="0">
              <a:spcBef>
                <a:spcPts val="0"/>
              </a:spcBef>
              <a:spcAft>
                <a:spcPts val="0"/>
              </a:spcAft>
              <a:buClr>
                <a:schemeClr val="accent1"/>
              </a:buClr>
              <a:buSzPts val="1300"/>
              <a:buChar char="●"/>
              <a:defRPr b="1" sz="1300">
                <a:solidFill>
                  <a:schemeClr val="accent1"/>
                </a:solidFill>
              </a:defRPr>
            </a:lvl7pPr>
            <a:lvl8pPr indent="-311150" lvl="7" marL="3657600" rtl="0">
              <a:spcBef>
                <a:spcPts val="0"/>
              </a:spcBef>
              <a:spcAft>
                <a:spcPts val="0"/>
              </a:spcAft>
              <a:buClr>
                <a:schemeClr val="accent1"/>
              </a:buClr>
              <a:buSzPts val="1300"/>
              <a:buChar char="○"/>
              <a:defRPr b="1" sz="1300">
                <a:solidFill>
                  <a:schemeClr val="accent1"/>
                </a:solidFill>
              </a:defRPr>
            </a:lvl8pPr>
            <a:lvl9pPr indent="-311150" lvl="8" marL="4114800" rtl="0">
              <a:spcBef>
                <a:spcPts val="0"/>
              </a:spcBef>
              <a:spcAft>
                <a:spcPts val="0"/>
              </a:spcAft>
              <a:buClr>
                <a:schemeClr val="accent1"/>
              </a:buClr>
              <a:buSzPts val="1300"/>
              <a:buChar char="■"/>
              <a:defRPr b="1" sz="1300">
                <a:solidFill>
                  <a:schemeClr val="accent1"/>
                </a:solidFill>
              </a:defRPr>
            </a:lvl9pPr>
          </a:lstStyle>
          <a:p/>
        </p:txBody>
      </p:sp>
      <p:sp>
        <p:nvSpPr>
          <p:cNvPr id="372" name="Google Shape;372;p62"/>
          <p:cNvSpPr txBox="1"/>
          <p:nvPr>
            <p:ph type="title"/>
          </p:nvPr>
        </p:nvSpPr>
        <p:spPr>
          <a:xfrm>
            <a:off x="1024267" y="1913933"/>
            <a:ext cx="4026000" cy="30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None/>
              <a:defRPr b="1" sz="48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48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48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48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48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48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48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48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4800">
                <a:solidFill>
                  <a:schemeClr val="lt1"/>
                </a:solidFill>
                <a:latin typeface="Montserrat"/>
                <a:ea typeface="Montserrat"/>
                <a:cs typeface="Montserrat"/>
                <a:sym typeface="Montserrat"/>
              </a:defRPr>
            </a:lvl9pPr>
          </a:lstStyle>
          <a:p/>
        </p:txBody>
      </p:sp>
      <p:sp>
        <p:nvSpPr>
          <p:cNvPr id="373" name="Google Shape;373;p62"/>
          <p:cNvSpPr txBox="1"/>
          <p:nvPr>
            <p:ph idx="2" type="body"/>
          </p:nvPr>
        </p:nvSpPr>
        <p:spPr>
          <a:xfrm>
            <a:off x="7151000" y="1913933"/>
            <a:ext cx="3923700" cy="30036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1pPr>
            <a:lvl2pPr indent="-330200" lvl="1" marL="914400" rtl="0">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2pPr>
            <a:lvl3pPr indent="-330200" lvl="2" marL="1371600" rtl="0">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3pPr>
            <a:lvl4pPr indent="-330200" lvl="3" marL="1828800" rtl="0">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4pPr>
            <a:lvl5pPr indent="-330200" lvl="4" marL="2286000" rtl="0">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5pPr>
            <a:lvl6pPr indent="-330200" lvl="5" marL="2743200" rtl="0">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6pPr>
            <a:lvl7pPr indent="-330200" lvl="6" marL="3200400" rtl="0">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7pPr>
            <a:lvl8pPr indent="-330200" lvl="7" marL="3657600" rtl="0">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8pPr>
            <a:lvl9pPr indent="-330200" lvl="8" marL="4114800" rtl="0">
              <a:spcBef>
                <a:spcPts val="0"/>
              </a:spcBef>
              <a:spcAft>
                <a:spcPts val="0"/>
              </a:spcAft>
              <a:buClr>
                <a:schemeClr val="accent1"/>
              </a:buClr>
              <a:buSzPts val="1600"/>
              <a:buFont typeface="Montserrat"/>
              <a:buChar char="■"/>
              <a:defRPr sz="1600">
                <a:solidFill>
                  <a:schemeClr val="accent1"/>
                </a:solidFill>
                <a:latin typeface="Montserrat"/>
                <a:ea typeface="Montserrat"/>
                <a:cs typeface="Montserrat"/>
                <a:sym typeface="Montserrat"/>
              </a:defRPr>
            </a:lvl9pPr>
          </a:lstStyle>
          <a:p/>
        </p:txBody>
      </p:sp>
      <p:pic>
        <p:nvPicPr>
          <p:cNvPr id="374" name="Google Shape;374;p62"/>
          <p:cNvPicPr preferRelativeResize="0"/>
          <p:nvPr/>
        </p:nvPicPr>
        <p:blipFill rotWithShape="1">
          <a:blip r:embed="rId3">
            <a:alphaModFix/>
          </a:blip>
          <a:srcRect b="0" l="79" r="79" t="0"/>
          <a:stretch/>
        </p:blipFill>
        <p:spPr>
          <a:xfrm>
            <a:off x="7151001" y="5426333"/>
            <a:ext cx="2564398" cy="758349"/>
          </a:xfrm>
          <a:prstGeom prst="rect">
            <a:avLst/>
          </a:prstGeom>
          <a:noFill/>
          <a:ln>
            <a:noFill/>
          </a:ln>
        </p:spPr>
      </p:pic>
      <p:sp>
        <p:nvSpPr>
          <p:cNvPr id="375" name="Google Shape;375;p62"/>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8"/>
          <p:cNvSpPr txBox="1"/>
          <p:nvPr>
            <p:ph type="title"/>
          </p:nvPr>
        </p:nvSpPr>
        <p:spPr>
          <a:xfrm>
            <a:off x="415600" y="2867800"/>
            <a:ext cx="11360700" cy="1122300"/>
          </a:xfrm>
          <a:prstGeom prst="rect">
            <a:avLst/>
          </a:prstGeom>
          <a:noFill/>
          <a:ln>
            <a:noFill/>
          </a:ln>
        </p:spPr>
        <p:txBody>
          <a:bodyPr anchorCtr="0" anchor="ctr" bIns="91400" lIns="91400" spcFirstLastPara="1" rIns="91400" wrap="square" tIns="91400">
            <a:noAutofit/>
          </a:bodyPr>
          <a:lstStyle>
            <a:lvl1pPr lvl="0" rtl="0" algn="ctr">
              <a:lnSpc>
                <a:spcPct val="100000"/>
              </a:lnSpc>
              <a:spcBef>
                <a:spcPts val="0"/>
              </a:spcBef>
              <a:spcAft>
                <a:spcPts val="0"/>
              </a:spcAft>
              <a:buSzPts val="3600"/>
              <a:buNone/>
              <a:defRPr sz="4800"/>
            </a:lvl1pPr>
            <a:lvl2pPr lvl="1" rtl="0" algn="ctr">
              <a:lnSpc>
                <a:spcPct val="100000"/>
              </a:lnSpc>
              <a:spcBef>
                <a:spcPts val="0"/>
              </a:spcBef>
              <a:spcAft>
                <a:spcPts val="0"/>
              </a:spcAft>
              <a:buSzPts val="3600"/>
              <a:buNone/>
              <a:defRPr sz="4800"/>
            </a:lvl2pPr>
            <a:lvl3pPr lvl="2" rtl="0" algn="ctr">
              <a:lnSpc>
                <a:spcPct val="100000"/>
              </a:lnSpc>
              <a:spcBef>
                <a:spcPts val="0"/>
              </a:spcBef>
              <a:spcAft>
                <a:spcPts val="0"/>
              </a:spcAft>
              <a:buSzPts val="3600"/>
              <a:buNone/>
              <a:defRPr sz="4800"/>
            </a:lvl3pPr>
            <a:lvl4pPr lvl="3" rtl="0" algn="ctr">
              <a:lnSpc>
                <a:spcPct val="100000"/>
              </a:lnSpc>
              <a:spcBef>
                <a:spcPts val="0"/>
              </a:spcBef>
              <a:spcAft>
                <a:spcPts val="0"/>
              </a:spcAft>
              <a:buSzPts val="3600"/>
              <a:buNone/>
              <a:defRPr sz="4800"/>
            </a:lvl4pPr>
            <a:lvl5pPr lvl="4" rtl="0" algn="ctr">
              <a:lnSpc>
                <a:spcPct val="100000"/>
              </a:lnSpc>
              <a:spcBef>
                <a:spcPts val="0"/>
              </a:spcBef>
              <a:spcAft>
                <a:spcPts val="0"/>
              </a:spcAft>
              <a:buSzPts val="3600"/>
              <a:buNone/>
              <a:defRPr sz="4800"/>
            </a:lvl5pPr>
            <a:lvl6pPr lvl="5" rtl="0" algn="ctr">
              <a:lnSpc>
                <a:spcPct val="100000"/>
              </a:lnSpc>
              <a:spcBef>
                <a:spcPts val="0"/>
              </a:spcBef>
              <a:spcAft>
                <a:spcPts val="0"/>
              </a:spcAft>
              <a:buSzPts val="3600"/>
              <a:buNone/>
              <a:defRPr sz="4800"/>
            </a:lvl6pPr>
            <a:lvl7pPr lvl="6" rtl="0" algn="ctr">
              <a:lnSpc>
                <a:spcPct val="100000"/>
              </a:lnSpc>
              <a:spcBef>
                <a:spcPts val="0"/>
              </a:spcBef>
              <a:spcAft>
                <a:spcPts val="0"/>
              </a:spcAft>
              <a:buSzPts val="3600"/>
              <a:buNone/>
              <a:defRPr sz="4800"/>
            </a:lvl7pPr>
            <a:lvl8pPr lvl="7" rtl="0" algn="ctr">
              <a:lnSpc>
                <a:spcPct val="100000"/>
              </a:lnSpc>
              <a:spcBef>
                <a:spcPts val="0"/>
              </a:spcBef>
              <a:spcAft>
                <a:spcPts val="0"/>
              </a:spcAft>
              <a:buSzPts val="3600"/>
              <a:buNone/>
              <a:defRPr sz="4800"/>
            </a:lvl8pPr>
            <a:lvl9pPr lvl="8" rtl="0" algn="ctr">
              <a:lnSpc>
                <a:spcPct val="100000"/>
              </a:lnSpc>
              <a:spcBef>
                <a:spcPts val="0"/>
              </a:spcBef>
              <a:spcAft>
                <a:spcPts val="0"/>
              </a:spcAft>
              <a:buSzPts val="3600"/>
              <a:buNone/>
              <a:defRPr sz="4800"/>
            </a:lvl9pPr>
          </a:lstStyle>
          <a:p/>
        </p:txBody>
      </p:sp>
      <p:sp>
        <p:nvSpPr>
          <p:cNvPr id="51" name="Google Shape;51;p8"/>
          <p:cNvSpPr txBox="1"/>
          <p:nvPr>
            <p:ph idx="12" type="sldNum"/>
          </p:nvPr>
        </p:nvSpPr>
        <p:spPr>
          <a:xfrm>
            <a:off x="11296611" y="6217623"/>
            <a:ext cx="731700" cy="5247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376" name="Shape 376"/>
        <p:cNvGrpSpPr/>
        <p:nvPr/>
      </p:nvGrpSpPr>
      <p:grpSpPr>
        <a:xfrm>
          <a:off x="0" y="0"/>
          <a:ext cx="0" cy="0"/>
          <a:chOff x="0" y="0"/>
          <a:chExt cx="0" cy="0"/>
        </a:xfrm>
      </p:grpSpPr>
      <p:sp>
        <p:nvSpPr>
          <p:cNvPr id="377" name="Google Shape;377;p63"/>
          <p:cNvSpPr txBox="1"/>
          <p:nvPr>
            <p:ph type="title"/>
          </p:nvPr>
        </p:nvSpPr>
        <p:spPr>
          <a:xfrm>
            <a:off x="727667" y="3003400"/>
            <a:ext cx="5368500" cy="8511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4800">
                <a:solidFill>
                  <a:schemeClr val="accent1"/>
                </a:solidFill>
                <a:latin typeface="Montserrat"/>
                <a:ea typeface="Montserrat"/>
                <a:cs typeface="Montserrat"/>
                <a:sym typeface="Montserrat"/>
              </a:defRPr>
            </a:lvl1pPr>
            <a:lvl2pPr lvl="1" rtl="0">
              <a:spcBef>
                <a:spcPts val="0"/>
              </a:spcBef>
              <a:spcAft>
                <a:spcPts val="0"/>
              </a:spcAft>
              <a:buNone/>
              <a:defRPr sz="4800">
                <a:latin typeface="Montserrat"/>
                <a:ea typeface="Montserrat"/>
                <a:cs typeface="Montserrat"/>
                <a:sym typeface="Montserrat"/>
              </a:defRPr>
            </a:lvl2pPr>
            <a:lvl3pPr lvl="2" rtl="0">
              <a:spcBef>
                <a:spcPts val="0"/>
              </a:spcBef>
              <a:spcAft>
                <a:spcPts val="0"/>
              </a:spcAft>
              <a:buNone/>
              <a:defRPr sz="4800">
                <a:latin typeface="Montserrat"/>
                <a:ea typeface="Montserrat"/>
                <a:cs typeface="Montserrat"/>
                <a:sym typeface="Montserrat"/>
              </a:defRPr>
            </a:lvl3pPr>
            <a:lvl4pPr lvl="3" rtl="0">
              <a:spcBef>
                <a:spcPts val="0"/>
              </a:spcBef>
              <a:spcAft>
                <a:spcPts val="0"/>
              </a:spcAft>
              <a:buNone/>
              <a:defRPr sz="4800">
                <a:latin typeface="Montserrat"/>
                <a:ea typeface="Montserrat"/>
                <a:cs typeface="Montserrat"/>
                <a:sym typeface="Montserrat"/>
              </a:defRPr>
            </a:lvl4pPr>
            <a:lvl5pPr lvl="4" rtl="0">
              <a:spcBef>
                <a:spcPts val="0"/>
              </a:spcBef>
              <a:spcAft>
                <a:spcPts val="0"/>
              </a:spcAft>
              <a:buNone/>
              <a:defRPr sz="4800">
                <a:latin typeface="Montserrat"/>
                <a:ea typeface="Montserrat"/>
                <a:cs typeface="Montserrat"/>
                <a:sym typeface="Montserrat"/>
              </a:defRPr>
            </a:lvl5pPr>
            <a:lvl6pPr lvl="5" rtl="0">
              <a:spcBef>
                <a:spcPts val="0"/>
              </a:spcBef>
              <a:spcAft>
                <a:spcPts val="0"/>
              </a:spcAft>
              <a:buNone/>
              <a:defRPr sz="4800">
                <a:latin typeface="Montserrat"/>
                <a:ea typeface="Montserrat"/>
                <a:cs typeface="Montserrat"/>
                <a:sym typeface="Montserrat"/>
              </a:defRPr>
            </a:lvl6pPr>
            <a:lvl7pPr lvl="6" rtl="0">
              <a:spcBef>
                <a:spcPts val="0"/>
              </a:spcBef>
              <a:spcAft>
                <a:spcPts val="0"/>
              </a:spcAft>
              <a:buNone/>
              <a:defRPr sz="4800">
                <a:latin typeface="Montserrat"/>
                <a:ea typeface="Montserrat"/>
                <a:cs typeface="Montserrat"/>
                <a:sym typeface="Montserrat"/>
              </a:defRPr>
            </a:lvl7pPr>
            <a:lvl8pPr lvl="7" rtl="0">
              <a:spcBef>
                <a:spcPts val="0"/>
              </a:spcBef>
              <a:spcAft>
                <a:spcPts val="0"/>
              </a:spcAft>
              <a:buNone/>
              <a:defRPr sz="4800">
                <a:latin typeface="Montserrat"/>
                <a:ea typeface="Montserrat"/>
                <a:cs typeface="Montserrat"/>
                <a:sym typeface="Montserrat"/>
              </a:defRPr>
            </a:lvl8pPr>
            <a:lvl9pPr lvl="8" rtl="0">
              <a:spcBef>
                <a:spcPts val="0"/>
              </a:spcBef>
              <a:spcAft>
                <a:spcPts val="0"/>
              </a:spcAft>
              <a:buNone/>
              <a:defRPr sz="4800">
                <a:latin typeface="Montserrat"/>
                <a:ea typeface="Montserrat"/>
                <a:cs typeface="Montserrat"/>
                <a:sym typeface="Montserrat"/>
              </a:defRPr>
            </a:lvl9pPr>
          </a:lstStyle>
          <a:p/>
        </p:txBody>
      </p:sp>
      <p:sp>
        <p:nvSpPr>
          <p:cNvPr id="378" name="Google Shape;378;p63"/>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79" name="Google Shape;379;p63"/>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5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380" name="Shape 380"/>
        <p:cNvGrpSpPr/>
        <p:nvPr/>
      </p:nvGrpSpPr>
      <p:grpSpPr>
        <a:xfrm>
          <a:off x="0" y="0"/>
          <a:ext cx="0" cy="0"/>
          <a:chOff x="0" y="0"/>
          <a:chExt cx="0" cy="0"/>
        </a:xfrm>
      </p:grpSpPr>
      <p:pic>
        <p:nvPicPr>
          <p:cNvPr id="381" name="Google Shape;381;p64"/>
          <p:cNvPicPr preferRelativeResize="0"/>
          <p:nvPr/>
        </p:nvPicPr>
        <p:blipFill rotWithShape="1">
          <a:blip r:embed="rId2">
            <a:alphaModFix/>
          </a:blip>
          <a:srcRect b="0" l="0" r="7019" t="0"/>
          <a:stretch/>
        </p:blipFill>
        <p:spPr>
          <a:xfrm>
            <a:off x="4859668" y="0"/>
            <a:ext cx="7332332" cy="6858003"/>
          </a:xfrm>
          <a:prstGeom prst="rect">
            <a:avLst/>
          </a:prstGeom>
          <a:noFill/>
          <a:ln>
            <a:noFill/>
          </a:ln>
        </p:spPr>
      </p:pic>
      <p:sp>
        <p:nvSpPr>
          <p:cNvPr id="382" name="Google Shape;382;p64"/>
          <p:cNvSpPr txBox="1"/>
          <p:nvPr>
            <p:ph idx="1" type="body"/>
          </p:nvPr>
        </p:nvSpPr>
        <p:spPr>
          <a:xfrm>
            <a:off x="6096000" y="673333"/>
            <a:ext cx="5394300" cy="5511300"/>
          </a:xfrm>
          <a:prstGeom prst="rect">
            <a:avLst/>
          </a:prstGeom>
          <a:noFill/>
          <a:ln>
            <a:noFill/>
          </a:ln>
        </p:spPr>
        <p:txBody>
          <a:bodyPr anchorCtr="0" anchor="ctr" bIns="121900" lIns="121900" spcFirstLastPara="1" rIns="121900" wrap="square" tIns="121900">
            <a:noAutofit/>
          </a:bodyPr>
          <a:lstStyle>
            <a:lvl1pPr indent="-349250" lvl="0" marL="457200" rtl="0">
              <a:lnSpc>
                <a:spcPct val="150000"/>
              </a:lnSpc>
              <a:spcBef>
                <a:spcPts val="0"/>
              </a:spcBef>
              <a:spcAft>
                <a:spcPts val="0"/>
              </a:spcAft>
              <a:buClr>
                <a:schemeClr val="dk2"/>
              </a:buClr>
              <a:buSzPts val="1900"/>
              <a:buFont typeface="Montserrat"/>
              <a:buAutoNum type="arabicPeriod"/>
              <a:defRPr b="1" sz="1900">
                <a:solidFill>
                  <a:schemeClr val="dk2"/>
                </a:solidFill>
                <a:latin typeface="Montserrat"/>
                <a:ea typeface="Montserrat"/>
                <a:cs typeface="Montserrat"/>
                <a:sym typeface="Montserrat"/>
              </a:defRPr>
            </a:lvl1pPr>
            <a:lvl2pPr indent="-349250" lvl="1" marL="914400" rtl="0">
              <a:lnSpc>
                <a:spcPct val="150000"/>
              </a:lnSpc>
              <a:spcBef>
                <a:spcPts val="0"/>
              </a:spcBef>
              <a:spcAft>
                <a:spcPts val="0"/>
              </a:spcAft>
              <a:buClr>
                <a:schemeClr val="dk2"/>
              </a:buClr>
              <a:buSzPts val="1900"/>
              <a:buFont typeface="Montserrat"/>
              <a:buAutoNum type="alphaLcPeriod"/>
              <a:defRPr b="1" sz="1900">
                <a:solidFill>
                  <a:schemeClr val="dk2"/>
                </a:solidFill>
                <a:latin typeface="Montserrat"/>
                <a:ea typeface="Montserrat"/>
                <a:cs typeface="Montserrat"/>
                <a:sym typeface="Montserrat"/>
              </a:defRPr>
            </a:lvl2pPr>
            <a:lvl3pPr indent="-349250" lvl="2" marL="1371600" rtl="0">
              <a:lnSpc>
                <a:spcPct val="150000"/>
              </a:lnSpc>
              <a:spcBef>
                <a:spcPts val="0"/>
              </a:spcBef>
              <a:spcAft>
                <a:spcPts val="0"/>
              </a:spcAft>
              <a:buClr>
                <a:schemeClr val="dk2"/>
              </a:buClr>
              <a:buSzPts val="1900"/>
              <a:buFont typeface="Montserrat"/>
              <a:buAutoNum type="romanLcPeriod"/>
              <a:defRPr b="1" sz="1900">
                <a:solidFill>
                  <a:schemeClr val="dk2"/>
                </a:solidFill>
                <a:latin typeface="Montserrat"/>
                <a:ea typeface="Montserrat"/>
                <a:cs typeface="Montserrat"/>
                <a:sym typeface="Montserrat"/>
              </a:defRPr>
            </a:lvl3pPr>
            <a:lvl4pPr indent="-349250" lvl="3" marL="1828800" rtl="0">
              <a:lnSpc>
                <a:spcPct val="150000"/>
              </a:lnSpc>
              <a:spcBef>
                <a:spcPts val="0"/>
              </a:spcBef>
              <a:spcAft>
                <a:spcPts val="0"/>
              </a:spcAft>
              <a:buClr>
                <a:schemeClr val="dk2"/>
              </a:buClr>
              <a:buSzPts val="1900"/>
              <a:buFont typeface="Montserrat"/>
              <a:buAutoNum type="arabicPeriod"/>
              <a:defRPr b="1" sz="1900">
                <a:solidFill>
                  <a:schemeClr val="dk2"/>
                </a:solidFill>
                <a:latin typeface="Montserrat"/>
                <a:ea typeface="Montserrat"/>
                <a:cs typeface="Montserrat"/>
                <a:sym typeface="Montserrat"/>
              </a:defRPr>
            </a:lvl4pPr>
            <a:lvl5pPr indent="-349250" lvl="4" marL="2286000" rtl="0">
              <a:lnSpc>
                <a:spcPct val="150000"/>
              </a:lnSpc>
              <a:spcBef>
                <a:spcPts val="0"/>
              </a:spcBef>
              <a:spcAft>
                <a:spcPts val="0"/>
              </a:spcAft>
              <a:buClr>
                <a:schemeClr val="dk2"/>
              </a:buClr>
              <a:buSzPts val="1900"/>
              <a:buFont typeface="Montserrat"/>
              <a:buAutoNum type="alphaLcPeriod"/>
              <a:defRPr b="1" sz="1900">
                <a:solidFill>
                  <a:schemeClr val="dk2"/>
                </a:solidFill>
                <a:latin typeface="Montserrat"/>
                <a:ea typeface="Montserrat"/>
                <a:cs typeface="Montserrat"/>
                <a:sym typeface="Montserrat"/>
              </a:defRPr>
            </a:lvl5pPr>
            <a:lvl6pPr indent="-349250" lvl="5" marL="2743200" rtl="0">
              <a:lnSpc>
                <a:spcPct val="150000"/>
              </a:lnSpc>
              <a:spcBef>
                <a:spcPts val="0"/>
              </a:spcBef>
              <a:spcAft>
                <a:spcPts val="0"/>
              </a:spcAft>
              <a:buClr>
                <a:schemeClr val="dk2"/>
              </a:buClr>
              <a:buSzPts val="1900"/>
              <a:buFont typeface="Montserrat"/>
              <a:buAutoNum type="romanLcPeriod"/>
              <a:defRPr b="1" sz="1900">
                <a:solidFill>
                  <a:schemeClr val="dk2"/>
                </a:solidFill>
                <a:latin typeface="Montserrat"/>
                <a:ea typeface="Montserrat"/>
                <a:cs typeface="Montserrat"/>
                <a:sym typeface="Montserrat"/>
              </a:defRPr>
            </a:lvl6pPr>
            <a:lvl7pPr indent="-349250" lvl="6" marL="3200400" rtl="0">
              <a:lnSpc>
                <a:spcPct val="150000"/>
              </a:lnSpc>
              <a:spcBef>
                <a:spcPts val="0"/>
              </a:spcBef>
              <a:spcAft>
                <a:spcPts val="0"/>
              </a:spcAft>
              <a:buClr>
                <a:schemeClr val="dk2"/>
              </a:buClr>
              <a:buSzPts val="1900"/>
              <a:buFont typeface="Montserrat"/>
              <a:buAutoNum type="arabicPeriod"/>
              <a:defRPr b="1" sz="1900">
                <a:solidFill>
                  <a:schemeClr val="dk2"/>
                </a:solidFill>
                <a:latin typeface="Montserrat"/>
                <a:ea typeface="Montserrat"/>
                <a:cs typeface="Montserrat"/>
                <a:sym typeface="Montserrat"/>
              </a:defRPr>
            </a:lvl7pPr>
            <a:lvl8pPr indent="-349250" lvl="7" marL="3657600" rtl="0">
              <a:lnSpc>
                <a:spcPct val="150000"/>
              </a:lnSpc>
              <a:spcBef>
                <a:spcPts val="0"/>
              </a:spcBef>
              <a:spcAft>
                <a:spcPts val="0"/>
              </a:spcAft>
              <a:buClr>
                <a:schemeClr val="dk2"/>
              </a:buClr>
              <a:buSzPts val="1900"/>
              <a:buFont typeface="Montserrat"/>
              <a:buAutoNum type="alphaLcPeriod"/>
              <a:defRPr b="1" sz="1900">
                <a:solidFill>
                  <a:schemeClr val="dk2"/>
                </a:solidFill>
                <a:latin typeface="Montserrat"/>
                <a:ea typeface="Montserrat"/>
                <a:cs typeface="Montserrat"/>
                <a:sym typeface="Montserrat"/>
              </a:defRPr>
            </a:lvl8pPr>
            <a:lvl9pPr indent="-349250" lvl="8" marL="4114800" rtl="0">
              <a:lnSpc>
                <a:spcPct val="150000"/>
              </a:lnSpc>
              <a:spcBef>
                <a:spcPts val="0"/>
              </a:spcBef>
              <a:spcAft>
                <a:spcPts val="0"/>
              </a:spcAft>
              <a:buClr>
                <a:schemeClr val="dk2"/>
              </a:buClr>
              <a:buSzPts val="1900"/>
              <a:buFont typeface="Montserrat"/>
              <a:buAutoNum type="romanLcPeriod"/>
              <a:defRPr b="1" sz="1900">
                <a:solidFill>
                  <a:schemeClr val="dk2"/>
                </a:solidFill>
                <a:latin typeface="Montserrat"/>
                <a:ea typeface="Montserrat"/>
                <a:cs typeface="Montserrat"/>
                <a:sym typeface="Montserrat"/>
              </a:defRPr>
            </a:lvl9pPr>
          </a:lstStyle>
          <a:p/>
        </p:txBody>
      </p:sp>
      <p:sp>
        <p:nvSpPr>
          <p:cNvPr id="383" name="Google Shape;383;p64"/>
          <p:cNvSpPr txBox="1"/>
          <p:nvPr>
            <p:ph type="title"/>
          </p:nvPr>
        </p:nvSpPr>
        <p:spPr>
          <a:xfrm>
            <a:off x="701600" y="673333"/>
            <a:ext cx="4026000" cy="55113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4800">
                <a:solidFill>
                  <a:schemeClr val="accent1"/>
                </a:solidFill>
                <a:latin typeface="Montserrat"/>
                <a:ea typeface="Montserrat"/>
                <a:cs typeface="Montserrat"/>
                <a:sym typeface="Montserrat"/>
              </a:defRPr>
            </a:lvl1pPr>
            <a:lvl2pPr lvl="1" rtl="0">
              <a:spcBef>
                <a:spcPts val="0"/>
              </a:spcBef>
              <a:spcAft>
                <a:spcPts val="0"/>
              </a:spcAft>
              <a:buNone/>
              <a:defRPr b="1" sz="4800">
                <a:solidFill>
                  <a:schemeClr val="accent1"/>
                </a:solidFill>
                <a:latin typeface="Montserrat"/>
                <a:ea typeface="Montserrat"/>
                <a:cs typeface="Montserrat"/>
                <a:sym typeface="Montserrat"/>
              </a:defRPr>
            </a:lvl2pPr>
            <a:lvl3pPr lvl="2" rtl="0">
              <a:spcBef>
                <a:spcPts val="0"/>
              </a:spcBef>
              <a:spcAft>
                <a:spcPts val="0"/>
              </a:spcAft>
              <a:buNone/>
              <a:defRPr b="1" sz="4800">
                <a:solidFill>
                  <a:schemeClr val="accent1"/>
                </a:solidFill>
                <a:latin typeface="Montserrat"/>
                <a:ea typeface="Montserrat"/>
                <a:cs typeface="Montserrat"/>
                <a:sym typeface="Montserrat"/>
              </a:defRPr>
            </a:lvl3pPr>
            <a:lvl4pPr lvl="3" rtl="0">
              <a:spcBef>
                <a:spcPts val="0"/>
              </a:spcBef>
              <a:spcAft>
                <a:spcPts val="0"/>
              </a:spcAft>
              <a:buNone/>
              <a:defRPr b="1" sz="4800">
                <a:solidFill>
                  <a:schemeClr val="accent1"/>
                </a:solidFill>
                <a:latin typeface="Montserrat"/>
                <a:ea typeface="Montserrat"/>
                <a:cs typeface="Montserrat"/>
                <a:sym typeface="Montserrat"/>
              </a:defRPr>
            </a:lvl4pPr>
            <a:lvl5pPr lvl="4" rtl="0">
              <a:spcBef>
                <a:spcPts val="0"/>
              </a:spcBef>
              <a:spcAft>
                <a:spcPts val="0"/>
              </a:spcAft>
              <a:buNone/>
              <a:defRPr b="1" sz="4800">
                <a:solidFill>
                  <a:schemeClr val="accent1"/>
                </a:solidFill>
                <a:latin typeface="Montserrat"/>
                <a:ea typeface="Montserrat"/>
                <a:cs typeface="Montserrat"/>
                <a:sym typeface="Montserrat"/>
              </a:defRPr>
            </a:lvl5pPr>
            <a:lvl6pPr lvl="5" rtl="0">
              <a:spcBef>
                <a:spcPts val="0"/>
              </a:spcBef>
              <a:spcAft>
                <a:spcPts val="0"/>
              </a:spcAft>
              <a:buNone/>
              <a:defRPr b="1" sz="4800">
                <a:solidFill>
                  <a:schemeClr val="accent1"/>
                </a:solidFill>
                <a:latin typeface="Montserrat"/>
                <a:ea typeface="Montserrat"/>
                <a:cs typeface="Montserrat"/>
                <a:sym typeface="Montserrat"/>
              </a:defRPr>
            </a:lvl6pPr>
            <a:lvl7pPr lvl="6" rtl="0">
              <a:spcBef>
                <a:spcPts val="0"/>
              </a:spcBef>
              <a:spcAft>
                <a:spcPts val="0"/>
              </a:spcAft>
              <a:buNone/>
              <a:defRPr b="1" sz="4800">
                <a:solidFill>
                  <a:schemeClr val="accent1"/>
                </a:solidFill>
                <a:latin typeface="Montserrat"/>
                <a:ea typeface="Montserrat"/>
                <a:cs typeface="Montserrat"/>
                <a:sym typeface="Montserrat"/>
              </a:defRPr>
            </a:lvl7pPr>
            <a:lvl8pPr lvl="7" rtl="0">
              <a:spcBef>
                <a:spcPts val="0"/>
              </a:spcBef>
              <a:spcAft>
                <a:spcPts val="0"/>
              </a:spcAft>
              <a:buNone/>
              <a:defRPr b="1" sz="4800">
                <a:solidFill>
                  <a:schemeClr val="accent1"/>
                </a:solidFill>
                <a:latin typeface="Montserrat"/>
                <a:ea typeface="Montserrat"/>
                <a:cs typeface="Montserrat"/>
                <a:sym typeface="Montserrat"/>
              </a:defRPr>
            </a:lvl8pPr>
            <a:lvl9pPr lvl="8" rtl="0">
              <a:spcBef>
                <a:spcPts val="0"/>
              </a:spcBef>
              <a:spcAft>
                <a:spcPts val="0"/>
              </a:spcAft>
              <a:buNone/>
              <a:defRPr b="1" sz="4800">
                <a:solidFill>
                  <a:schemeClr val="accent1"/>
                </a:solidFill>
                <a:latin typeface="Montserrat"/>
                <a:ea typeface="Montserrat"/>
                <a:cs typeface="Montserrat"/>
                <a:sym typeface="Montserrat"/>
              </a:defRPr>
            </a:lvl9pPr>
          </a:lstStyle>
          <a:p/>
        </p:txBody>
      </p:sp>
      <p:sp>
        <p:nvSpPr>
          <p:cNvPr id="384" name="Google Shape;384;p64"/>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85" name="Google Shape;385;p64"/>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386" name="Shape 386"/>
        <p:cNvGrpSpPr/>
        <p:nvPr/>
      </p:nvGrpSpPr>
      <p:grpSpPr>
        <a:xfrm>
          <a:off x="0" y="0"/>
          <a:ext cx="0" cy="0"/>
          <a:chOff x="0" y="0"/>
          <a:chExt cx="0" cy="0"/>
        </a:xfrm>
      </p:grpSpPr>
      <p:sp>
        <p:nvSpPr>
          <p:cNvPr id="387" name="Google Shape;387;p65"/>
          <p:cNvSpPr txBox="1"/>
          <p:nvPr>
            <p:ph idx="1" type="body"/>
          </p:nvPr>
        </p:nvSpPr>
        <p:spPr>
          <a:xfrm>
            <a:off x="6096000" y="673333"/>
            <a:ext cx="5394300" cy="5511300"/>
          </a:xfrm>
          <a:prstGeom prst="rect">
            <a:avLst/>
          </a:prstGeom>
          <a:noFill/>
          <a:ln>
            <a:noFill/>
          </a:ln>
        </p:spPr>
        <p:txBody>
          <a:bodyPr anchorCtr="0" anchor="ctr" bIns="121900" lIns="121900" spcFirstLastPara="1" rIns="121900" wrap="square" tIns="121900">
            <a:noAutofit/>
          </a:bodyPr>
          <a:lstStyle>
            <a:lvl1pPr indent="-349250" lvl="0" marL="457200" rtl="0">
              <a:lnSpc>
                <a:spcPct val="150000"/>
              </a:lnSpc>
              <a:spcBef>
                <a:spcPts val="0"/>
              </a:spcBef>
              <a:spcAft>
                <a:spcPts val="0"/>
              </a:spcAft>
              <a:buClr>
                <a:srgbClr val="F4C453"/>
              </a:buClr>
              <a:buSzPts val="1900"/>
              <a:buFont typeface="Montserrat"/>
              <a:buAutoNum type="arabicPeriod"/>
              <a:defRPr b="1" sz="1900">
                <a:solidFill>
                  <a:srgbClr val="F4C453"/>
                </a:solidFill>
                <a:latin typeface="Montserrat"/>
                <a:ea typeface="Montserrat"/>
                <a:cs typeface="Montserrat"/>
                <a:sym typeface="Montserrat"/>
              </a:defRPr>
            </a:lvl1pPr>
            <a:lvl2pPr indent="-349250" lvl="1" marL="914400" rtl="0">
              <a:lnSpc>
                <a:spcPct val="150000"/>
              </a:lnSpc>
              <a:spcBef>
                <a:spcPts val="0"/>
              </a:spcBef>
              <a:spcAft>
                <a:spcPts val="0"/>
              </a:spcAft>
              <a:buClr>
                <a:srgbClr val="F4C453"/>
              </a:buClr>
              <a:buSzPts val="1900"/>
              <a:buFont typeface="Montserrat"/>
              <a:buAutoNum type="alphaLcPeriod"/>
              <a:defRPr b="1" sz="1900">
                <a:solidFill>
                  <a:srgbClr val="F4C453"/>
                </a:solidFill>
                <a:latin typeface="Montserrat"/>
                <a:ea typeface="Montserrat"/>
                <a:cs typeface="Montserrat"/>
                <a:sym typeface="Montserrat"/>
              </a:defRPr>
            </a:lvl2pPr>
            <a:lvl3pPr indent="-349250" lvl="2" marL="1371600" rtl="0">
              <a:lnSpc>
                <a:spcPct val="150000"/>
              </a:lnSpc>
              <a:spcBef>
                <a:spcPts val="0"/>
              </a:spcBef>
              <a:spcAft>
                <a:spcPts val="0"/>
              </a:spcAft>
              <a:buClr>
                <a:srgbClr val="F4C453"/>
              </a:buClr>
              <a:buSzPts val="1900"/>
              <a:buFont typeface="Montserrat"/>
              <a:buAutoNum type="romanLcPeriod"/>
              <a:defRPr b="1" sz="1900">
                <a:solidFill>
                  <a:srgbClr val="F4C453"/>
                </a:solidFill>
                <a:latin typeface="Montserrat"/>
                <a:ea typeface="Montserrat"/>
                <a:cs typeface="Montserrat"/>
                <a:sym typeface="Montserrat"/>
              </a:defRPr>
            </a:lvl3pPr>
            <a:lvl4pPr indent="-349250" lvl="3" marL="1828800" rtl="0">
              <a:lnSpc>
                <a:spcPct val="150000"/>
              </a:lnSpc>
              <a:spcBef>
                <a:spcPts val="0"/>
              </a:spcBef>
              <a:spcAft>
                <a:spcPts val="0"/>
              </a:spcAft>
              <a:buClr>
                <a:srgbClr val="F4C453"/>
              </a:buClr>
              <a:buSzPts val="1900"/>
              <a:buFont typeface="Montserrat"/>
              <a:buAutoNum type="arabicPeriod"/>
              <a:defRPr b="1" sz="1900">
                <a:solidFill>
                  <a:srgbClr val="F4C453"/>
                </a:solidFill>
                <a:latin typeface="Montserrat"/>
                <a:ea typeface="Montserrat"/>
                <a:cs typeface="Montserrat"/>
                <a:sym typeface="Montserrat"/>
              </a:defRPr>
            </a:lvl4pPr>
            <a:lvl5pPr indent="-349250" lvl="4" marL="2286000" rtl="0">
              <a:lnSpc>
                <a:spcPct val="150000"/>
              </a:lnSpc>
              <a:spcBef>
                <a:spcPts val="0"/>
              </a:spcBef>
              <a:spcAft>
                <a:spcPts val="0"/>
              </a:spcAft>
              <a:buClr>
                <a:srgbClr val="F4C453"/>
              </a:buClr>
              <a:buSzPts val="1900"/>
              <a:buFont typeface="Montserrat"/>
              <a:buAutoNum type="alphaLcPeriod"/>
              <a:defRPr b="1" sz="1900">
                <a:solidFill>
                  <a:srgbClr val="F4C453"/>
                </a:solidFill>
                <a:latin typeface="Montserrat"/>
                <a:ea typeface="Montserrat"/>
                <a:cs typeface="Montserrat"/>
                <a:sym typeface="Montserrat"/>
              </a:defRPr>
            </a:lvl5pPr>
            <a:lvl6pPr indent="-349250" lvl="5" marL="2743200" rtl="0">
              <a:lnSpc>
                <a:spcPct val="150000"/>
              </a:lnSpc>
              <a:spcBef>
                <a:spcPts val="0"/>
              </a:spcBef>
              <a:spcAft>
                <a:spcPts val="0"/>
              </a:spcAft>
              <a:buClr>
                <a:srgbClr val="F4C453"/>
              </a:buClr>
              <a:buSzPts val="1900"/>
              <a:buFont typeface="Montserrat"/>
              <a:buAutoNum type="romanLcPeriod"/>
              <a:defRPr b="1" sz="1900">
                <a:solidFill>
                  <a:srgbClr val="F4C453"/>
                </a:solidFill>
                <a:latin typeface="Montserrat"/>
                <a:ea typeface="Montserrat"/>
                <a:cs typeface="Montserrat"/>
                <a:sym typeface="Montserrat"/>
              </a:defRPr>
            </a:lvl6pPr>
            <a:lvl7pPr indent="-349250" lvl="6" marL="3200400" rtl="0">
              <a:lnSpc>
                <a:spcPct val="150000"/>
              </a:lnSpc>
              <a:spcBef>
                <a:spcPts val="0"/>
              </a:spcBef>
              <a:spcAft>
                <a:spcPts val="0"/>
              </a:spcAft>
              <a:buClr>
                <a:srgbClr val="F4C453"/>
              </a:buClr>
              <a:buSzPts val="1900"/>
              <a:buFont typeface="Montserrat"/>
              <a:buAutoNum type="arabicPeriod"/>
              <a:defRPr b="1" sz="1900">
                <a:solidFill>
                  <a:srgbClr val="F4C453"/>
                </a:solidFill>
                <a:latin typeface="Montserrat"/>
                <a:ea typeface="Montserrat"/>
                <a:cs typeface="Montserrat"/>
                <a:sym typeface="Montserrat"/>
              </a:defRPr>
            </a:lvl7pPr>
            <a:lvl8pPr indent="-349250" lvl="7" marL="3657600" rtl="0">
              <a:lnSpc>
                <a:spcPct val="150000"/>
              </a:lnSpc>
              <a:spcBef>
                <a:spcPts val="0"/>
              </a:spcBef>
              <a:spcAft>
                <a:spcPts val="0"/>
              </a:spcAft>
              <a:buClr>
                <a:srgbClr val="F4C453"/>
              </a:buClr>
              <a:buSzPts val="1900"/>
              <a:buFont typeface="Montserrat"/>
              <a:buAutoNum type="alphaLcPeriod"/>
              <a:defRPr b="1" sz="1900">
                <a:solidFill>
                  <a:srgbClr val="F4C453"/>
                </a:solidFill>
                <a:latin typeface="Montserrat"/>
                <a:ea typeface="Montserrat"/>
                <a:cs typeface="Montserrat"/>
                <a:sym typeface="Montserrat"/>
              </a:defRPr>
            </a:lvl8pPr>
            <a:lvl9pPr indent="-349250" lvl="8" marL="4114800" rtl="0">
              <a:lnSpc>
                <a:spcPct val="150000"/>
              </a:lnSpc>
              <a:spcBef>
                <a:spcPts val="0"/>
              </a:spcBef>
              <a:spcAft>
                <a:spcPts val="0"/>
              </a:spcAft>
              <a:buClr>
                <a:srgbClr val="F4C453"/>
              </a:buClr>
              <a:buSzPts val="1900"/>
              <a:buFont typeface="Montserrat"/>
              <a:buAutoNum type="romanLcPeriod"/>
              <a:defRPr b="1" sz="1900">
                <a:solidFill>
                  <a:srgbClr val="F4C453"/>
                </a:solidFill>
                <a:latin typeface="Montserrat"/>
                <a:ea typeface="Montserrat"/>
                <a:cs typeface="Montserrat"/>
                <a:sym typeface="Montserrat"/>
              </a:defRPr>
            </a:lvl9pPr>
          </a:lstStyle>
          <a:p/>
        </p:txBody>
      </p:sp>
      <p:sp>
        <p:nvSpPr>
          <p:cNvPr id="388" name="Google Shape;388;p65"/>
          <p:cNvSpPr txBox="1"/>
          <p:nvPr>
            <p:ph type="title"/>
          </p:nvPr>
        </p:nvSpPr>
        <p:spPr>
          <a:xfrm>
            <a:off x="701600" y="673333"/>
            <a:ext cx="4026000" cy="55113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89" name="Google Shape;389;p65"/>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390" name="Google Shape;390;p65"/>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391" name="Shape 391"/>
        <p:cNvGrpSpPr/>
        <p:nvPr/>
      </p:nvGrpSpPr>
      <p:grpSpPr>
        <a:xfrm>
          <a:off x="0" y="0"/>
          <a:ext cx="0" cy="0"/>
          <a:chOff x="0" y="0"/>
          <a:chExt cx="0" cy="0"/>
        </a:xfrm>
      </p:grpSpPr>
      <p:cxnSp>
        <p:nvCxnSpPr>
          <p:cNvPr id="392" name="Google Shape;392;p66"/>
          <p:cNvCxnSpPr/>
          <p:nvPr/>
        </p:nvCxnSpPr>
        <p:spPr>
          <a:xfrm>
            <a:off x="7456500" y="5247283"/>
            <a:ext cx="697500" cy="0"/>
          </a:xfrm>
          <a:prstGeom prst="straightConnector1">
            <a:avLst/>
          </a:prstGeom>
          <a:noFill/>
          <a:ln cap="flat" cmpd="sng" w="9525">
            <a:solidFill>
              <a:schemeClr val="dk2"/>
            </a:solidFill>
            <a:prstDash val="solid"/>
            <a:round/>
            <a:headEnd len="med" w="med" type="none"/>
            <a:tailEnd len="med" w="med" type="none"/>
          </a:ln>
        </p:spPr>
      </p:cxnSp>
      <p:cxnSp>
        <p:nvCxnSpPr>
          <p:cNvPr id="393" name="Google Shape;393;p66"/>
          <p:cNvCxnSpPr/>
          <p:nvPr/>
        </p:nvCxnSpPr>
        <p:spPr>
          <a:xfrm>
            <a:off x="7456500" y="1342350"/>
            <a:ext cx="697500" cy="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66"/>
          <p:cNvCxnSpPr/>
          <p:nvPr/>
        </p:nvCxnSpPr>
        <p:spPr>
          <a:xfrm>
            <a:off x="7456500" y="3163450"/>
            <a:ext cx="697500" cy="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66"/>
          <p:cNvCxnSpPr/>
          <p:nvPr/>
        </p:nvCxnSpPr>
        <p:spPr>
          <a:xfrm flipH="1">
            <a:off x="2596000" y="3245317"/>
            <a:ext cx="19200" cy="30705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66"/>
          <p:cNvCxnSpPr/>
          <p:nvPr/>
        </p:nvCxnSpPr>
        <p:spPr>
          <a:xfrm>
            <a:off x="2815283" y="3163467"/>
            <a:ext cx="697500" cy="0"/>
          </a:xfrm>
          <a:prstGeom prst="straightConnector1">
            <a:avLst/>
          </a:prstGeom>
          <a:noFill/>
          <a:ln cap="flat" cmpd="sng" w="9525">
            <a:solidFill>
              <a:schemeClr val="dk2"/>
            </a:solidFill>
            <a:prstDash val="solid"/>
            <a:round/>
            <a:headEnd len="med" w="med" type="none"/>
            <a:tailEnd len="med" w="med" type="none"/>
          </a:ln>
        </p:spPr>
      </p:cxnSp>
      <p:cxnSp>
        <p:nvCxnSpPr>
          <p:cNvPr id="397" name="Google Shape;397;p66"/>
          <p:cNvCxnSpPr/>
          <p:nvPr/>
        </p:nvCxnSpPr>
        <p:spPr>
          <a:xfrm>
            <a:off x="2813467" y="5237483"/>
            <a:ext cx="697500" cy="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66"/>
          <p:cNvCxnSpPr/>
          <p:nvPr/>
        </p:nvCxnSpPr>
        <p:spPr>
          <a:xfrm>
            <a:off x="7253300" y="1627167"/>
            <a:ext cx="0" cy="4702500"/>
          </a:xfrm>
          <a:prstGeom prst="straightConnector1">
            <a:avLst/>
          </a:prstGeom>
          <a:noFill/>
          <a:ln cap="flat" cmpd="sng" w="9525">
            <a:solidFill>
              <a:schemeClr val="dk2"/>
            </a:solidFill>
            <a:prstDash val="solid"/>
            <a:round/>
            <a:headEnd len="med" w="med" type="none"/>
            <a:tailEnd len="med" w="med" type="triangle"/>
          </a:ln>
        </p:spPr>
      </p:cxnSp>
      <p:pic>
        <p:nvPicPr>
          <p:cNvPr id="399" name="Google Shape;399;p66"/>
          <p:cNvPicPr preferRelativeResize="0"/>
          <p:nvPr/>
        </p:nvPicPr>
        <p:blipFill rotWithShape="1">
          <a:blip r:embed="rId2">
            <a:alphaModFix/>
          </a:blip>
          <a:srcRect b="0" l="0" r="0" t="0"/>
          <a:stretch/>
        </p:blipFill>
        <p:spPr>
          <a:xfrm>
            <a:off x="560936" y="673333"/>
            <a:ext cx="1880834" cy="1880834"/>
          </a:xfrm>
          <a:prstGeom prst="rect">
            <a:avLst/>
          </a:prstGeom>
          <a:noFill/>
          <a:ln>
            <a:noFill/>
          </a:ln>
        </p:spPr>
      </p:pic>
      <p:sp>
        <p:nvSpPr>
          <p:cNvPr id="400" name="Google Shape;400;p66"/>
          <p:cNvSpPr/>
          <p:nvPr/>
        </p:nvSpPr>
        <p:spPr>
          <a:xfrm>
            <a:off x="2208800" y="2750117"/>
            <a:ext cx="787200" cy="787200"/>
          </a:xfrm>
          <a:prstGeom prst="ellipse">
            <a:avLst/>
          </a:prstGeom>
          <a:solidFill>
            <a:srgbClr val="D7EBE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p66"/>
          <p:cNvSpPr/>
          <p:nvPr/>
        </p:nvSpPr>
        <p:spPr>
          <a:xfrm>
            <a:off x="2204633" y="4853700"/>
            <a:ext cx="787200" cy="787200"/>
          </a:xfrm>
          <a:prstGeom prst="ellipse">
            <a:avLst/>
          </a:prstGeom>
          <a:solidFill>
            <a:srgbClr val="F5C5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2" name="Google Shape;402;p66"/>
          <p:cNvSpPr/>
          <p:nvPr/>
        </p:nvSpPr>
        <p:spPr>
          <a:xfrm>
            <a:off x="6851833" y="943667"/>
            <a:ext cx="787200" cy="787200"/>
          </a:xfrm>
          <a:prstGeom prst="ellipse">
            <a:avLst/>
          </a:prstGeom>
          <a:solidFill>
            <a:srgbClr val="F5C5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3" name="Google Shape;403;p66"/>
          <p:cNvSpPr/>
          <p:nvPr/>
        </p:nvSpPr>
        <p:spPr>
          <a:xfrm>
            <a:off x="6847483" y="4853700"/>
            <a:ext cx="787200" cy="787200"/>
          </a:xfrm>
          <a:prstGeom prst="ellipse">
            <a:avLst/>
          </a:prstGeom>
          <a:solidFill>
            <a:srgbClr val="F5C5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p66"/>
          <p:cNvSpPr/>
          <p:nvPr/>
        </p:nvSpPr>
        <p:spPr>
          <a:xfrm>
            <a:off x="6846133" y="2742150"/>
            <a:ext cx="787200" cy="787200"/>
          </a:xfrm>
          <a:prstGeom prst="ellipse">
            <a:avLst/>
          </a:prstGeom>
          <a:solidFill>
            <a:srgbClr val="F5C5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5" name="Google Shape;405;p66"/>
          <p:cNvSpPr txBox="1"/>
          <p:nvPr>
            <p:ph type="title"/>
          </p:nvPr>
        </p:nvSpPr>
        <p:spPr>
          <a:xfrm>
            <a:off x="960000" y="1272067"/>
            <a:ext cx="4205100" cy="45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accent1"/>
                </a:solidFill>
                <a:latin typeface="Montserrat"/>
                <a:ea typeface="Montserrat"/>
                <a:cs typeface="Montserrat"/>
                <a:sym typeface="Montserrat"/>
              </a:defRPr>
            </a:lvl1pPr>
            <a:lvl2pPr lvl="1" rtl="0">
              <a:spcBef>
                <a:spcPts val="0"/>
              </a:spcBef>
              <a:spcAft>
                <a:spcPts val="0"/>
              </a:spcAft>
              <a:buNone/>
              <a:defRPr sz="3200">
                <a:solidFill>
                  <a:schemeClr val="accent1"/>
                </a:solidFill>
                <a:latin typeface="Montserrat"/>
                <a:ea typeface="Montserrat"/>
                <a:cs typeface="Montserrat"/>
                <a:sym typeface="Montserrat"/>
              </a:defRPr>
            </a:lvl2pPr>
            <a:lvl3pPr lvl="2" rtl="0">
              <a:spcBef>
                <a:spcPts val="0"/>
              </a:spcBef>
              <a:spcAft>
                <a:spcPts val="0"/>
              </a:spcAft>
              <a:buNone/>
              <a:defRPr sz="3200">
                <a:solidFill>
                  <a:schemeClr val="accent1"/>
                </a:solidFill>
                <a:latin typeface="Montserrat"/>
                <a:ea typeface="Montserrat"/>
                <a:cs typeface="Montserrat"/>
                <a:sym typeface="Montserrat"/>
              </a:defRPr>
            </a:lvl3pPr>
            <a:lvl4pPr lvl="3" rtl="0">
              <a:spcBef>
                <a:spcPts val="0"/>
              </a:spcBef>
              <a:spcAft>
                <a:spcPts val="0"/>
              </a:spcAft>
              <a:buNone/>
              <a:defRPr sz="3200">
                <a:solidFill>
                  <a:schemeClr val="accent1"/>
                </a:solidFill>
                <a:latin typeface="Montserrat"/>
                <a:ea typeface="Montserrat"/>
                <a:cs typeface="Montserrat"/>
                <a:sym typeface="Montserrat"/>
              </a:defRPr>
            </a:lvl4pPr>
            <a:lvl5pPr lvl="4" rtl="0">
              <a:spcBef>
                <a:spcPts val="0"/>
              </a:spcBef>
              <a:spcAft>
                <a:spcPts val="0"/>
              </a:spcAft>
              <a:buNone/>
              <a:defRPr sz="3200">
                <a:solidFill>
                  <a:schemeClr val="accent1"/>
                </a:solidFill>
                <a:latin typeface="Montserrat"/>
                <a:ea typeface="Montserrat"/>
                <a:cs typeface="Montserrat"/>
                <a:sym typeface="Montserrat"/>
              </a:defRPr>
            </a:lvl5pPr>
            <a:lvl6pPr lvl="5" rtl="0">
              <a:spcBef>
                <a:spcPts val="0"/>
              </a:spcBef>
              <a:spcAft>
                <a:spcPts val="0"/>
              </a:spcAft>
              <a:buNone/>
              <a:defRPr sz="3200">
                <a:solidFill>
                  <a:schemeClr val="accent1"/>
                </a:solidFill>
                <a:latin typeface="Montserrat"/>
                <a:ea typeface="Montserrat"/>
                <a:cs typeface="Montserrat"/>
                <a:sym typeface="Montserrat"/>
              </a:defRPr>
            </a:lvl6pPr>
            <a:lvl7pPr lvl="6" rtl="0">
              <a:spcBef>
                <a:spcPts val="0"/>
              </a:spcBef>
              <a:spcAft>
                <a:spcPts val="0"/>
              </a:spcAft>
              <a:buNone/>
              <a:defRPr sz="3200">
                <a:solidFill>
                  <a:schemeClr val="accent1"/>
                </a:solidFill>
                <a:latin typeface="Montserrat"/>
                <a:ea typeface="Montserrat"/>
                <a:cs typeface="Montserrat"/>
                <a:sym typeface="Montserrat"/>
              </a:defRPr>
            </a:lvl7pPr>
            <a:lvl8pPr lvl="7" rtl="0">
              <a:spcBef>
                <a:spcPts val="0"/>
              </a:spcBef>
              <a:spcAft>
                <a:spcPts val="0"/>
              </a:spcAft>
              <a:buNone/>
              <a:defRPr sz="3200">
                <a:solidFill>
                  <a:schemeClr val="accent1"/>
                </a:solidFill>
                <a:latin typeface="Montserrat"/>
                <a:ea typeface="Montserrat"/>
                <a:cs typeface="Montserrat"/>
                <a:sym typeface="Montserrat"/>
              </a:defRPr>
            </a:lvl8pPr>
            <a:lvl9pPr lvl="8" rtl="0">
              <a:spcBef>
                <a:spcPts val="0"/>
              </a:spcBef>
              <a:spcAft>
                <a:spcPts val="0"/>
              </a:spcAft>
              <a:buNone/>
              <a:defRPr sz="3200">
                <a:solidFill>
                  <a:schemeClr val="accent1"/>
                </a:solidFill>
                <a:latin typeface="Montserrat"/>
                <a:ea typeface="Montserrat"/>
                <a:cs typeface="Montserrat"/>
                <a:sym typeface="Montserrat"/>
              </a:defRPr>
            </a:lvl9pPr>
          </a:lstStyle>
          <a:p/>
        </p:txBody>
      </p:sp>
      <p:sp>
        <p:nvSpPr>
          <p:cNvPr id="406" name="Google Shape;406;p66"/>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407" name="Google Shape;407;p66"/>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408" name="Shape 408"/>
        <p:cNvGrpSpPr/>
        <p:nvPr/>
      </p:nvGrpSpPr>
      <p:grpSpPr>
        <a:xfrm>
          <a:off x="0" y="0"/>
          <a:ext cx="0" cy="0"/>
          <a:chOff x="0" y="0"/>
          <a:chExt cx="0" cy="0"/>
        </a:xfrm>
      </p:grpSpPr>
      <p:cxnSp>
        <p:nvCxnSpPr>
          <p:cNvPr id="409" name="Google Shape;409;p67"/>
          <p:cNvCxnSpPr/>
          <p:nvPr/>
        </p:nvCxnSpPr>
        <p:spPr>
          <a:xfrm>
            <a:off x="7456500" y="5247283"/>
            <a:ext cx="697500" cy="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67"/>
          <p:cNvCxnSpPr/>
          <p:nvPr/>
        </p:nvCxnSpPr>
        <p:spPr>
          <a:xfrm>
            <a:off x="7456500" y="1342350"/>
            <a:ext cx="697500" cy="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67"/>
          <p:cNvCxnSpPr/>
          <p:nvPr/>
        </p:nvCxnSpPr>
        <p:spPr>
          <a:xfrm>
            <a:off x="7456500" y="3163450"/>
            <a:ext cx="697500" cy="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67"/>
          <p:cNvCxnSpPr/>
          <p:nvPr/>
        </p:nvCxnSpPr>
        <p:spPr>
          <a:xfrm>
            <a:off x="2596000" y="1981033"/>
            <a:ext cx="0" cy="4334700"/>
          </a:xfrm>
          <a:prstGeom prst="straightConnector1">
            <a:avLst/>
          </a:prstGeom>
          <a:noFill/>
          <a:ln cap="flat" cmpd="sng" w="9525">
            <a:solidFill>
              <a:schemeClr val="dk2"/>
            </a:solidFill>
            <a:prstDash val="solid"/>
            <a:round/>
            <a:headEnd len="med" w="med" type="none"/>
            <a:tailEnd len="med" w="med" type="triangle"/>
          </a:ln>
        </p:spPr>
      </p:cxnSp>
      <p:cxnSp>
        <p:nvCxnSpPr>
          <p:cNvPr id="413" name="Google Shape;413;p67"/>
          <p:cNvCxnSpPr/>
          <p:nvPr/>
        </p:nvCxnSpPr>
        <p:spPr>
          <a:xfrm>
            <a:off x="2815283" y="3163467"/>
            <a:ext cx="697500" cy="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67"/>
          <p:cNvCxnSpPr/>
          <p:nvPr/>
        </p:nvCxnSpPr>
        <p:spPr>
          <a:xfrm>
            <a:off x="2813467" y="5237483"/>
            <a:ext cx="697500" cy="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67"/>
          <p:cNvCxnSpPr/>
          <p:nvPr/>
        </p:nvCxnSpPr>
        <p:spPr>
          <a:xfrm>
            <a:off x="7253500" y="1675033"/>
            <a:ext cx="0" cy="3576900"/>
          </a:xfrm>
          <a:prstGeom prst="straightConnector1">
            <a:avLst/>
          </a:prstGeom>
          <a:noFill/>
          <a:ln cap="flat" cmpd="sng" w="9525">
            <a:solidFill>
              <a:schemeClr val="dk2"/>
            </a:solidFill>
            <a:prstDash val="solid"/>
            <a:round/>
            <a:headEnd len="med" w="med" type="none"/>
            <a:tailEnd len="med" w="med" type="triangle"/>
          </a:ln>
        </p:spPr>
      </p:cxnSp>
      <p:sp>
        <p:nvSpPr>
          <p:cNvPr id="416" name="Google Shape;416;p67"/>
          <p:cNvSpPr/>
          <p:nvPr/>
        </p:nvSpPr>
        <p:spPr>
          <a:xfrm>
            <a:off x="2208800" y="2750117"/>
            <a:ext cx="787200" cy="787200"/>
          </a:xfrm>
          <a:prstGeom prst="ellipse">
            <a:avLst/>
          </a:prstGeom>
          <a:solidFill>
            <a:srgbClr val="F5C5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7" name="Google Shape;417;p67"/>
          <p:cNvSpPr/>
          <p:nvPr/>
        </p:nvSpPr>
        <p:spPr>
          <a:xfrm>
            <a:off x="2204633" y="4853700"/>
            <a:ext cx="787200" cy="787200"/>
          </a:xfrm>
          <a:prstGeom prst="ellipse">
            <a:avLst/>
          </a:prstGeom>
          <a:solidFill>
            <a:srgbClr val="F5C5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8" name="Google Shape;418;p67"/>
          <p:cNvSpPr/>
          <p:nvPr/>
        </p:nvSpPr>
        <p:spPr>
          <a:xfrm>
            <a:off x="6851833" y="943667"/>
            <a:ext cx="787200" cy="787200"/>
          </a:xfrm>
          <a:prstGeom prst="ellipse">
            <a:avLst/>
          </a:prstGeom>
          <a:solidFill>
            <a:srgbClr val="F5C5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9" name="Google Shape;419;p67"/>
          <p:cNvSpPr/>
          <p:nvPr/>
        </p:nvSpPr>
        <p:spPr>
          <a:xfrm>
            <a:off x="6847483" y="4853700"/>
            <a:ext cx="787200" cy="787200"/>
          </a:xfrm>
          <a:prstGeom prst="ellips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0" name="Google Shape;420;p67"/>
          <p:cNvSpPr/>
          <p:nvPr/>
        </p:nvSpPr>
        <p:spPr>
          <a:xfrm>
            <a:off x="6846133" y="2742150"/>
            <a:ext cx="787200" cy="787200"/>
          </a:xfrm>
          <a:prstGeom prst="ellipse">
            <a:avLst/>
          </a:prstGeom>
          <a:solidFill>
            <a:srgbClr val="F5C5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1" name="Google Shape;421;p67"/>
          <p:cNvSpPr txBox="1"/>
          <p:nvPr>
            <p:ph type="title"/>
          </p:nvPr>
        </p:nvSpPr>
        <p:spPr>
          <a:xfrm>
            <a:off x="960000" y="1272067"/>
            <a:ext cx="4205100" cy="45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200">
                <a:solidFill>
                  <a:schemeClr val="accent1"/>
                </a:solidFill>
                <a:latin typeface="Montserrat"/>
                <a:ea typeface="Montserrat"/>
                <a:cs typeface="Montserrat"/>
                <a:sym typeface="Montserrat"/>
              </a:defRPr>
            </a:lvl1pPr>
            <a:lvl2pPr lvl="1" rtl="0">
              <a:spcBef>
                <a:spcPts val="0"/>
              </a:spcBef>
              <a:spcAft>
                <a:spcPts val="0"/>
              </a:spcAft>
              <a:buNone/>
              <a:defRPr sz="3200">
                <a:solidFill>
                  <a:schemeClr val="accent1"/>
                </a:solidFill>
                <a:latin typeface="Montserrat"/>
                <a:ea typeface="Montserrat"/>
                <a:cs typeface="Montserrat"/>
                <a:sym typeface="Montserrat"/>
              </a:defRPr>
            </a:lvl2pPr>
            <a:lvl3pPr lvl="2" rtl="0">
              <a:spcBef>
                <a:spcPts val="0"/>
              </a:spcBef>
              <a:spcAft>
                <a:spcPts val="0"/>
              </a:spcAft>
              <a:buNone/>
              <a:defRPr sz="3200">
                <a:solidFill>
                  <a:schemeClr val="accent1"/>
                </a:solidFill>
                <a:latin typeface="Montserrat"/>
                <a:ea typeface="Montserrat"/>
                <a:cs typeface="Montserrat"/>
                <a:sym typeface="Montserrat"/>
              </a:defRPr>
            </a:lvl3pPr>
            <a:lvl4pPr lvl="3" rtl="0">
              <a:spcBef>
                <a:spcPts val="0"/>
              </a:spcBef>
              <a:spcAft>
                <a:spcPts val="0"/>
              </a:spcAft>
              <a:buNone/>
              <a:defRPr sz="3200">
                <a:solidFill>
                  <a:schemeClr val="accent1"/>
                </a:solidFill>
                <a:latin typeface="Montserrat"/>
                <a:ea typeface="Montserrat"/>
                <a:cs typeface="Montserrat"/>
                <a:sym typeface="Montserrat"/>
              </a:defRPr>
            </a:lvl4pPr>
            <a:lvl5pPr lvl="4" rtl="0">
              <a:spcBef>
                <a:spcPts val="0"/>
              </a:spcBef>
              <a:spcAft>
                <a:spcPts val="0"/>
              </a:spcAft>
              <a:buNone/>
              <a:defRPr sz="3200">
                <a:solidFill>
                  <a:schemeClr val="accent1"/>
                </a:solidFill>
                <a:latin typeface="Montserrat"/>
                <a:ea typeface="Montserrat"/>
                <a:cs typeface="Montserrat"/>
                <a:sym typeface="Montserrat"/>
              </a:defRPr>
            </a:lvl5pPr>
            <a:lvl6pPr lvl="5" rtl="0">
              <a:spcBef>
                <a:spcPts val="0"/>
              </a:spcBef>
              <a:spcAft>
                <a:spcPts val="0"/>
              </a:spcAft>
              <a:buNone/>
              <a:defRPr sz="3200">
                <a:solidFill>
                  <a:schemeClr val="accent1"/>
                </a:solidFill>
                <a:latin typeface="Montserrat"/>
                <a:ea typeface="Montserrat"/>
                <a:cs typeface="Montserrat"/>
                <a:sym typeface="Montserrat"/>
              </a:defRPr>
            </a:lvl6pPr>
            <a:lvl7pPr lvl="6" rtl="0">
              <a:spcBef>
                <a:spcPts val="0"/>
              </a:spcBef>
              <a:spcAft>
                <a:spcPts val="0"/>
              </a:spcAft>
              <a:buNone/>
              <a:defRPr sz="3200">
                <a:solidFill>
                  <a:schemeClr val="accent1"/>
                </a:solidFill>
                <a:latin typeface="Montserrat"/>
                <a:ea typeface="Montserrat"/>
                <a:cs typeface="Montserrat"/>
                <a:sym typeface="Montserrat"/>
              </a:defRPr>
            </a:lvl7pPr>
            <a:lvl8pPr lvl="7" rtl="0">
              <a:spcBef>
                <a:spcPts val="0"/>
              </a:spcBef>
              <a:spcAft>
                <a:spcPts val="0"/>
              </a:spcAft>
              <a:buNone/>
              <a:defRPr sz="3200">
                <a:solidFill>
                  <a:schemeClr val="accent1"/>
                </a:solidFill>
                <a:latin typeface="Montserrat"/>
                <a:ea typeface="Montserrat"/>
                <a:cs typeface="Montserrat"/>
                <a:sym typeface="Montserrat"/>
              </a:defRPr>
            </a:lvl8pPr>
            <a:lvl9pPr lvl="8" rtl="0">
              <a:spcBef>
                <a:spcPts val="0"/>
              </a:spcBef>
              <a:spcAft>
                <a:spcPts val="0"/>
              </a:spcAft>
              <a:buNone/>
              <a:defRPr sz="3200">
                <a:solidFill>
                  <a:schemeClr val="accent1"/>
                </a:solidFill>
                <a:latin typeface="Montserrat"/>
                <a:ea typeface="Montserrat"/>
                <a:cs typeface="Montserrat"/>
                <a:sym typeface="Montserrat"/>
              </a:defRPr>
            </a:lvl9pPr>
          </a:lstStyle>
          <a:p/>
        </p:txBody>
      </p:sp>
      <p:sp>
        <p:nvSpPr>
          <p:cNvPr id="422" name="Google Shape;422;p67"/>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423" name="Google Shape;423;p67"/>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6994" t="0"/>
          <a:stretch/>
        </p:blipFill>
        <p:spPr>
          <a:xfrm>
            <a:off x="4861066" y="0"/>
            <a:ext cx="7332332" cy="6855599"/>
          </a:xfrm>
          <a:prstGeom prst="rect">
            <a:avLst/>
          </a:prstGeom>
          <a:noFill/>
          <a:ln>
            <a:noFill/>
          </a:ln>
        </p:spPr>
      </p:pic>
      <p:sp>
        <p:nvSpPr>
          <p:cNvPr id="426" name="Google Shape;426;p68"/>
          <p:cNvSpPr txBox="1"/>
          <p:nvPr>
            <p:ph idx="1" type="body"/>
          </p:nvPr>
        </p:nvSpPr>
        <p:spPr>
          <a:xfrm>
            <a:off x="6115133" y="673333"/>
            <a:ext cx="5375100" cy="5511600"/>
          </a:xfrm>
          <a:prstGeom prst="rect">
            <a:avLst/>
          </a:prstGeom>
          <a:noFill/>
          <a:ln>
            <a:noFill/>
          </a:ln>
        </p:spPr>
        <p:txBody>
          <a:bodyPr anchorCtr="0" anchor="ctr" bIns="121900" lIns="121900" spcFirstLastPara="1" rIns="121900" wrap="square" tIns="121900">
            <a:noAutofit/>
          </a:bodyPr>
          <a:lstStyle>
            <a:lvl1pPr indent="-349250" lvl="0" marL="4572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1pPr>
            <a:lvl2pPr indent="-349250" lvl="1" marL="9144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2pPr>
            <a:lvl3pPr indent="-349250" lvl="2" marL="13716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3pPr>
            <a:lvl4pPr indent="-349250" lvl="3" marL="18288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4pPr>
            <a:lvl5pPr indent="-349250" lvl="4" marL="22860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5pPr>
            <a:lvl6pPr indent="-349250" lvl="5" marL="27432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6pPr>
            <a:lvl7pPr indent="-349250" lvl="6" marL="32004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7pPr>
            <a:lvl8pPr indent="-349250" lvl="7" marL="36576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8pPr>
            <a:lvl9pPr indent="-349250" lvl="8" marL="41148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9pPr>
          </a:lstStyle>
          <a:p/>
        </p:txBody>
      </p:sp>
      <p:sp>
        <p:nvSpPr>
          <p:cNvPr id="427" name="Google Shape;427;p68"/>
          <p:cNvSpPr txBox="1"/>
          <p:nvPr>
            <p:ph type="title"/>
          </p:nvPr>
        </p:nvSpPr>
        <p:spPr>
          <a:xfrm>
            <a:off x="701600" y="673333"/>
            <a:ext cx="4026000" cy="5511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48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48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48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48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48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48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48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48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4800">
                <a:solidFill>
                  <a:schemeClr val="lt1"/>
                </a:solidFill>
                <a:latin typeface="Montserrat"/>
                <a:ea typeface="Montserrat"/>
                <a:cs typeface="Montserrat"/>
                <a:sym typeface="Montserrat"/>
              </a:defRPr>
            </a:lvl9pPr>
          </a:lstStyle>
          <a:p/>
        </p:txBody>
      </p:sp>
      <p:sp>
        <p:nvSpPr>
          <p:cNvPr id="428" name="Google Shape;428;p68"/>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429" name="Google Shape;429;p68"/>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430" name="Shape 430"/>
        <p:cNvGrpSpPr/>
        <p:nvPr/>
      </p:nvGrpSpPr>
      <p:grpSpPr>
        <a:xfrm>
          <a:off x="0" y="0"/>
          <a:ext cx="0" cy="0"/>
          <a:chOff x="0" y="0"/>
          <a:chExt cx="0" cy="0"/>
        </a:xfrm>
      </p:grpSpPr>
      <p:sp>
        <p:nvSpPr>
          <p:cNvPr id="431" name="Google Shape;431;p69"/>
          <p:cNvSpPr/>
          <p:nvPr/>
        </p:nvSpPr>
        <p:spPr>
          <a:xfrm>
            <a:off x="7825933" y="-9700"/>
            <a:ext cx="4365900" cy="68676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32" name="Google Shape;432;p69"/>
          <p:cNvPicPr preferRelativeResize="0"/>
          <p:nvPr/>
        </p:nvPicPr>
        <p:blipFill rotWithShape="1">
          <a:blip r:embed="rId2">
            <a:alphaModFix/>
          </a:blip>
          <a:srcRect b="19" l="0" r="0" t="19"/>
          <a:stretch/>
        </p:blipFill>
        <p:spPr>
          <a:xfrm>
            <a:off x="0" y="-9567"/>
            <a:ext cx="7899899" cy="6867567"/>
          </a:xfrm>
          <a:prstGeom prst="rect">
            <a:avLst/>
          </a:prstGeom>
          <a:noFill/>
          <a:ln>
            <a:noFill/>
          </a:ln>
        </p:spPr>
      </p:pic>
      <p:pic>
        <p:nvPicPr>
          <p:cNvPr id="433" name="Google Shape;433;p69"/>
          <p:cNvPicPr preferRelativeResize="0"/>
          <p:nvPr/>
        </p:nvPicPr>
        <p:blipFill rotWithShape="1">
          <a:blip r:embed="rId3">
            <a:alphaModFix/>
          </a:blip>
          <a:srcRect b="0" l="0" r="6994" t="0"/>
          <a:stretch/>
        </p:blipFill>
        <p:spPr>
          <a:xfrm>
            <a:off x="4859667" y="-9400"/>
            <a:ext cx="7345167" cy="6867603"/>
          </a:xfrm>
          <a:prstGeom prst="rect">
            <a:avLst/>
          </a:prstGeom>
          <a:noFill/>
          <a:ln>
            <a:noFill/>
          </a:ln>
        </p:spPr>
      </p:pic>
      <p:sp>
        <p:nvSpPr>
          <p:cNvPr id="434" name="Google Shape;434;p69"/>
          <p:cNvSpPr txBox="1"/>
          <p:nvPr>
            <p:ph type="title"/>
          </p:nvPr>
        </p:nvSpPr>
        <p:spPr>
          <a:xfrm>
            <a:off x="701600" y="673200"/>
            <a:ext cx="3593100" cy="55116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4800">
                <a:solidFill>
                  <a:schemeClr val="lt1"/>
                </a:solidFill>
                <a:latin typeface="Montserrat"/>
                <a:ea typeface="Montserrat"/>
                <a:cs typeface="Montserrat"/>
                <a:sym typeface="Montserrat"/>
              </a:defRPr>
            </a:lvl1pPr>
            <a:lvl2pPr lvl="1" rtl="0">
              <a:spcBef>
                <a:spcPts val="0"/>
              </a:spcBef>
              <a:spcAft>
                <a:spcPts val="0"/>
              </a:spcAft>
              <a:buNone/>
              <a:defRPr b="1" sz="4800">
                <a:solidFill>
                  <a:schemeClr val="lt1"/>
                </a:solidFill>
                <a:latin typeface="Montserrat"/>
                <a:ea typeface="Montserrat"/>
                <a:cs typeface="Montserrat"/>
                <a:sym typeface="Montserrat"/>
              </a:defRPr>
            </a:lvl2pPr>
            <a:lvl3pPr lvl="2" rtl="0">
              <a:spcBef>
                <a:spcPts val="0"/>
              </a:spcBef>
              <a:spcAft>
                <a:spcPts val="0"/>
              </a:spcAft>
              <a:buNone/>
              <a:defRPr b="1" sz="4800">
                <a:solidFill>
                  <a:schemeClr val="lt1"/>
                </a:solidFill>
                <a:latin typeface="Montserrat"/>
                <a:ea typeface="Montserrat"/>
                <a:cs typeface="Montserrat"/>
                <a:sym typeface="Montserrat"/>
              </a:defRPr>
            </a:lvl3pPr>
            <a:lvl4pPr lvl="3" rtl="0">
              <a:spcBef>
                <a:spcPts val="0"/>
              </a:spcBef>
              <a:spcAft>
                <a:spcPts val="0"/>
              </a:spcAft>
              <a:buNone/>
              <a:defRPr b="1" sz="4800">
                <a:solidFill>
                  <a:schemeClr val="lt1"/>
                </a:solidFill>
                <a:latin typeface="Montserrat"/>
                <a:ea typeface="Montserrat"/>
                <a:cs typeface="Montserrat"/>
                <a:sym typeface="Montserrat"/>
              </a:defRPr>
            </a:lvl4pPr>
            <a:lvl5pPr lvl="4" rtl="0">
              <a:spcBef>
                <a:spcPts val="0"/>
              </a:spcBef>
              <a:spcAft>
                <a:spcPts val="0"/>
              </a:spcAft>
              <a:buNone/>
              <a:defRPr b="1" sz="4800">
                <a:solidFill>
                  <a:schemeClr val="lt1"/>
                </a:solidFill>
                <a:latin typeface="Montserrat"/>
                <a:ea typeface="Montserrat"/>
                <a:cs typeface="Montserrat"/>
                <a:sym typeface="Montserrat"/>
              </a:defRPr>
            </a:lvl5pPr>
            <a:lvl6pPr lvl="5" rtl="0">
              <a:spcBef>
                <a:spcPts val="0"/>
              </a:spcBef>
              <a:spcAft>
                <a:spcPts val="0"/>
              </a:spcAft>
              <a:buNone/>
              <a:defRPr b="1" sz="4800">
                <a:solidFill>
                  <a:schemeClr val="lt1"/>
                </a:solidFill>
                <a:latin typeface="Montserrat"/>
                <a:ea typeface="Montserrat"/>
                <a:cs typeface="Montserrat"/>
                <a:sym typeface="Montserrat"/>
              </a:defRPr>
            </a:lvl6pPr>
            <a:lvl7pPr lvl="6" rtl="0">
              <a:spcBef>
                <a:spcPts val="0"/>
              </a:spcBef>
              <a:spcAft>
                <a:spcPts val="0"/>
              </a:spcAft>
              <a:buNone/>
              <a:defRPr b="1" sz="4800">
                <a:solidFill>
                  <a:schemeClr val="lt1"/>
                </a:solidFill>
                <a:latin typeface="Montserrat"/>
                <a:ea typeface="Montserrat"/>
                <a:cs typeface="Montserrat"/>
                <a:sym typeface="Montserrat"/>
              </a:defRPr>
            </a:lvl7pPr>
            <a:lvl8pPr lvl="7" rtl="0">
              <a:spcBef>
                <a:spcPts val="0"/>
              </a:spcBef>
              <a:spcAft>
                <a:spcPts val="0"/>
              </a:spcAft>
              <a:buNone/>
              <a:defRPr b="1" sz="4800">
                <a:solidFill>
                  <a:schemeClr val="lt1"/>
                </a:solidFill>
                <a:latin typeface="Montserrat"/>
                <a:ea typeface="Montserrat"/>
                <a:cs typeface="Montserrat"/>
                <a:sym typeface="Montserrat"/>
              </a:defRPr>
            </a:lvl8pPr>
            <a:lvl9pPr lvl="8" rtl="0">
              <a:spcBef>
                <a:spcPts val="0"/>
              </a:spcBef>
              <a:spcAft>
                <a:spcPts val="0"/>
              </a:spcAft>
              <a:buNone/>
              <a:defRPr b="1" sz="4800">
                <a:solidFill>
                  <a:schemeClr val="lt1"/>
                </a:solidFill>
                <a:latin typeface="Montserrat"/>
                <a:ea typeface="Montserrat"/>
                <a:cs typeface="Montserrat"/>
                <a:sym typeface="Montserrat"/>
              </a:defRPr>
            </a:lvl9pPr>
          </a:lstStyle>
          <a:p/>
        </p:txBody>
      </p:sp>
      <p:sp>
        <p:nvSpPr>
          <p:cNvPr id="435" name="Google Shape;435;p69"/>
          <p:cNvSpPr txBox="1"/>
          <p:nvPr>
            <p:ph idx="1" type="body"/>
          </p:nvPr>
        </p:nvSpPr>
        <p:spPr>
          <a:xfrm>
            <a:off x="6115133" y="673200"/>
            <a:ext cx="5375100" cy="5511600"/>
          </a:xfrm>
          <a:prstGeom prst="rect">
            <a:avLst/>
          </a:prstGeom>
          <a:noFill/>
          <a:ln>
            <a:noFill/>
          </a:ln>
        </p:spPr>
        <p:txBody>
          <a:bodyPr anchorCtr="0" anchor="ctr" bIns="121900" lIns="121900" spcFirstLastPara="1" rIns="121900" wrap="square" tIns="121900">
            <a:noAutofit/>
          </a:bodyPr>
          <a:lstStyle>
            <a:lvl1pPr indent="-349250" lvl="0" marL="4572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1pPr>
            <a:lvl2pPr indent="-349250" lvl="1" marL="9144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2pPr>
            <a:lvl3pPr indent="-349250" lvl="2" marL="13716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3pPr>
            <a:lvl4pPr indent="-349250" lvl="3" marL="18288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4pPr>
            <a:lvl5pPr indent="-349250" lvl="4" marL="22860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5pPr>
            <a:lvl6pPr indent="-349250" lvl="5" marL="27432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6pPr>
            <a:lvl7pPr indent="-349250" lvl="6" marL="32004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7pPr>
            <a:lvl8pPr indent="-349250" lvl="7" marL="36576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8pPr>
            <a:lvl9pPr indent="-349250" lvl="8" marL="4114800" rtl="0">
              <a:lnSpc>
                <a:spcPct val="150000"/>
              </a:lnSpc>
              <a:spcBef>
                <a:spcPts val="0"/>
              </a:spcBef>
              <a:spcAft>
                <a:spcPts val="0"/>
              </a:spcAft>
              <a:buClr>
                <a:schemeClr val="accent1"/>
              </a:buClr>
              <a:buSzPts val="1900"/>
              <a:buFont typeface="Montserrat"/>
              <a:buChar char="■"/>
              <a:defRPr b="1" sz="1900">
                <a:solidFill>
                  <a:schemeClr val="accent1"/>
                </a:solidFill>
                <a:latin typeface="Montserrat"/>
                <a:ea typeface="Montserrat"/>
                <a:cs typeface="Montserrat"/>
                <a:sym typeface="Montserrat"/>
              </a:defRPr>
            </a:lvl9pPr>
          </a:lstStyle>
          <a:p/>
        </p:txBody>
      </p:sp>
      <p:sp>
        <p:nvSpPr>
          <p:cNvPr id="436" name="Google Shape;436;p69"/>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437" name="Google Shape;437;p69"/>
          <p:cNvPicPr preferRelativeResize="0"/>
          <p:nvPr/>
        </p:nvPicPr>
        <p:blipFill rotWithShape="1">
          <a:blip r:embed="rId4">
            <a:alphaModFix/>
          </a:blip>
          <a:srcRect b="0" l="0" r="0" t="0"/>
          <a:stretch/>
        </p:blipFill>
        <p:spPr>
          <a:xfrm>
            <a:off x="196745" y="6369300"/>
            <a:ext cx="306109" cy="306400"/>
          </a:xfrm>
          <a:prstGeom prst="rect">
            <a:avLst/>
          </a:prstGeom>
          <a:noFill/>
          <a:ln>
            <a:noFill/>
          </a:ln>
        </p:spPr>
      </p:pic>
    </p:spTree>
  </p:cSld>
  <p:clrMapOvr>
    <a:masterClrMapping/>
  </p:clrMapOvr>
  <p:extLst>
    <p:ext uri="{DCECCB84-F9BA-43D5-87BE-67443E8EF086}">
      <p15:sldGuideLst>
        <p15:guide id="1" pos="442">
          <p15:clr>
            <a:srgbClr val="FA7B17"/>
          </p15:clr>
        </p15:guide>
        <p15:guide id="2" pos="7238">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438" name="Shape 438"/>
        <p:cNvGrpSpPr/>
        <p:nvPr/>
      </p:nvGrpSpPr>
      <p:grpSpPr>
        <a:xfrm>
          <a:off x="0" y="0"/>
          <a:ext cx="0" cy="0"/>
          <a:chOff x="0" y="0"/>
          <a:chExt cx="0" cy="0"/>
        </a:xfrm>
      </p:grpSpPr>
      <p:pic>
        <p:nvPicPr>
          <p:cNvPr id="439" name="Google Shape;439;p70"/>
          <p:cNvPicPr preferRelativeResize="0"/>
          <p:nvPr/>
        </p:nvPicPr>
        <p:blipFill rotWithShape="1">
          <a:blip r:embed="rId2">
            <a:alphaModFix/>
          </a:blip>
          <a:srcRect b="0" l="9" r="19" t="0"/>
          <a:stretch/>
        </p:blipFill>
        <p:spPr>
          <a:xfrm>
            <a:off x="0" y="-5"/>
            <a:ext cx="12191997" cy="6861048"/>
          </a:xfrm>
          <a:prstGeom prst="rect">
            <a:avLst/>
          </a:prstGeom>
          <a:noFill/>
          <a:ln>
            <a:noFill/>
          </a:ln>
        </p:spPr>
      </p:pic>
      <p:sp>
        <p:nvSpPr>
          <p:cNvPr id="440" name="Google Shape;440;p70"/>
          <p:cNvSpPr txBox="1"/>
          <p:nvPr>
            <p:ph type="title"/>
          </p:nvPr>
        </p:nvSpPr>
        <p:spPr>
          <a:xfrm>
            <a:off x="701600" y="673200"/>
            <a:ext cx="4026000" cy="55116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4800">
                <a:solidFill>
                  <a:schemeClr val="accent1"/>
                </a:solidFill>
                <a:latin typeface="Montserrat"/>
                <a:ea typeface="Montserrat"/>
                <a:cs typeface="Montserrat"/>
                <a:sym typeface="Montserrat"/>
              </a:defRPr>
            </a:lvl1pPr>
            <a:lvl2pPr lvl="1" rtl="0">
              <a:spcBef>
                <a:spcPts val="0"/>
              </a:spcBef>
              <a:spcAft>
                <a:spcPts val="0"/>
              </a:spcAft>
              <a:buNone/>
              <a:defRPr b="1" sz="4800">
                <a:solidFill>
                  <a:schemeClr val="accent1"/>
                </a:solidFill>
                <a:latin typeface="Montserrat"/>
                <a:ea typeface="Montserrat"/>
                <a:cs typeface="Montserrat"/>
                <a:sym typeface="Montserrat"/>
              </a:defRPr>
            </a:lvl2pPr>
            <a:lvl3pPr lvl="2" rtl="0">
              <a:spcBef>
                <a:spcPts val="0"/>
              </a:spcBef>
              <a:spcAft>
                <a:spcPts val="0"/>
              </a:spcAft>
              <a:buNone/>
              <a:defRPr b="1" sz="4800">
                <a:solidFill>
                  <a:schemeClr val="accent1"/>
                </a:solidFill>
                <a:latin typeface="Montserrat"/>
                <a:ea typeface="Montserrat"/>
                <a:cs typeface="Montserrat"/>
                <a:sym typeface="Montserrat"/>
              </a:defRPr>
            </a:lvl3pPr>
            <a:lvl4pPr lvl="3" rtl="0">
              <a:spcBef>
                <a:spcPts val="0"/>
              </a:spcBef>
              <a:spcAft>
                <a:spcPts val="0"/>
              </a:spcAft>
              <a:buNone/>
              <a:defRPr b="1" sz="4800">
                <a:solidFill>
                  <a:schemeClr val="accent1"/>
                </a:solidFill>
                <a:latin typeface="Montserrat"/>
                <a:ea typeface="Montserrat"/>
                <a:cs typeface="Montserrat"/>
                <a:sym typeface="Montserrat"/>
              </a:defRPr>
            </a:lvl4pPr>
            <a:lvl5pPr lvl="4" rtl="0">
              <a:spcBef>
                <a:spcPts val="0"/>
              </a:spcBef>
              <a:spcAft>
                <a:spcPts val="0"/>
              </a:spcAft>
              <a:buNone/>
              <a:defRPr b="1" sz="4800">
                <a:solidFill>
                  <a:schemeClr val="accent1"/>
                </a:solidFill>
                <a:latin typeface="Montserrat"/>
                <a:ea typeface="Montserrat"/>
                <a:cs typeface="Montserrat"/>
                <a:sym typeface="Montserrat"/>
              </a:defRPr>
            </a:lvl5pPr>
            <a:lvl6pPr lvl="5" rtl="0">
              <a:spcBef>
                <a:spcPts val="0"/>
              </a:spcBef>
              <a:spcAft>
                <a:spcPts val="0"/>
              </a:spcAft>
              <a:buNone/>
              <a:defRPr b="1" sz="4800">
                <a:solidFill>
                  <a:schemeClr val="accent1"/>
                </a:solidFill>
                <a:latin typeface="Montserrat"/>
                <a:ea typeface="Montserrat"/>
                <a:cs typeface="Montserrat"/>
                <a:sym typeface="Montserrat"/>
              </a:defRPr>
            </a:lvl6pPr>
            <a:lvl7pPr lvl="6" rtl="0">
              <a:spcBef>
                <a:spcPts val="0"/>
              </a:spcBef>
              <a:spcAft>
                <a:spcPts val="0"/>
              </a:spcAft>
              <a:buNone/>
              <a:defRPr b="1" sz="4800">
                <a:solidFill>
                  <a:schemeClr val="accent1"/>
                </a:solidFill>
                <a:latin typeface="Montserrat"/>
                <a:ea typeface="Montserrat"/>
                <a:cs typeface="Montserrat"/>
                <a:sym typeface="Montserrat"/>
              </a:defRPr>
            </a:lvl7pPr>
            <a:lvl8pPr lvl="7" rtl="0">
              <a:spcBef>
                <a:spcPts val="0"/>
              </a:spcBef>
              <a:spcAft>
                <a:spcPts val="0"/>
              </a:spcAft>
              <a:buNone/>
              <a:defRPr b="1" sz="4800">
                <a:solidFill>
                  <a:schemeClr val="accent1"/>
                </a:solidFill>
                <a:latin typeface="Montserrat"/>
                <a:ea typeface="Montserrat"/>
                <a:cs typeface="Montserrat"/>
                <a:sym typeface="Montserrat"/>
              </a:defRPr>
            </a:lvl8pPr>
            <a:lvl9pPr lvl="8" rtl="0">
              <a:spcBef>
                <a:spcPts val="0"/>
              </a:spcBef>
              <a:spcAft>
                <a:spcPts val="0"/>
              </a:spcAft>
              <a:buNone/>
              <a:defRPr b="1" sz="4800">
                <a:solidFill>
                  <a:schemeClr val="accent1"/>
                </a:solidFill>
                <a:latin typeface="Montserrat"/>
                <a:ea typeface="Montserrat"/>
                <a:cs typeface="Montserrat"/>
                <a:sym typeface="Montserrat"/>
              </a:defRPr>
            </a:lvl9pPr>
          </a:lstStyle>
          <a:p/>
        </p:txBody>
      </p:sp>
      <p:sp>
        <p:nvSpPr>
          <p:cNvPr id="441" name="Google Shape;441;p70"/>
          <p:cNvSpPr txBox="1"/>
          <p:nvPr>
            <p:ph idx="1" type="body"/>
          </p:nvPr>
        </p:nvSpPr>
        <p:spPr>
          <a:xfrm>
            <a:off x="7569767" y="1770433"/>
            <a:ext cx="3923700" cy="3512400"/>
          </a:xfrm>
          <a:prstGeom prst="rect">
            <a:avLst/>
          </a:prstGeom>
          <a:noFill/>
          <a:ln>
            <a:noFill/>
          </a:ln>
        </p:spPr>
        <p:txBody>
          <a:bodyPr anchorCtr="0" anchor="ctr" bIns="121900" lIns="121900" spcFirstLastPara="1" rIns="121900" wrap="square" tIns="121900">
            <a:noAutofit/>
          </a:bodyPr>
          <a:lstStyle>
            <a:lvl1pPr indent="-330200" lvl="0" marL="457200" rtl="0">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1pPr>
            <a:lvl2pPr indent="-330200" lvl="1" marL="914400" rtl="0">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2pPr>
            <a:lvl3pPr indent="-330200" lvl="2" marL="1371600" rtl="0">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3pPr>
            <a:lvl4pPr indent="-330200" lvl="3" marL="1828800" rtl="0">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4pPr>
            <a:lvl5pPr indent="-330200" lvl="4" marL="2286000" rtl="0">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5pPr>
            <a:lvl6pPr indent="-330200" lvl="5" marL="2743200" rtl="0">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6pPr>
            <a:lvl7pPr indent="-330200" lvl="6" marL="3200400" rtl="0">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7pPr>
            <a:lvl8pPr indent="-330200" lvl="7" marL="3657600" rtl="0">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8pPr>
            <a:lvl9pPr indent="-330200" lvl="8" marL="4114800" rtl="0">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9pPr>
          </a:lstStyle>
          <a:p/>
        </p:txBody>
      </p:sp>
      <p:pic>
        <p:nvPicPr>
          <p:cNvPr id="442" name="Google Shape;442;p70"/>
          <p:cNvPicPr preferRelativeResize="0"/>
          <p:nvPr/>
        </p:nvPicPr>
        <p:blipFill>
          <a:blip r:embed="rId3">
            <a:alphaModFix/>
          </a:blip>
          <a:stretch>
            <a:fillRect/>
          </a:stretch>
        </p:blipFill>
        <p:spPr>
          <a:xfrm>
            <a:off x="7569767" y="5426333"/>
            <a:ext cx="2564400" cy="758349"/>
          </a:xfrm>
          <a:prstGeom prst="rect">
            <a:avLst/>
          </a:prstGeom>
          <a:noFill/>
          <a:ln>
            <a:noFill/>
          </a:ln>
        </p:spPr>
      </p:pic>
      <p:sp>
        <p:nvSpPr>
          <p:cNvPr id="443" name="Google Shape;443;p70"/>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4" name="Shape 444"/>
        <p:cNvGrpSpPr/>
        <p:nvPr/>
      </p:nvGrpSpPr>
      <p:grpSpPr>
        <a:xfrm>
          <a:off x="0" y="0"/>
          <a:ext cx="0" cy="0"/>
          <a:chOff x="0" y="0"/>
          <a:chExt cx="0" cy="0"/>
        </a:xfrm>
      </p:grpSpPr>
      <p:sp>
        <p:nvSpPr>
          <p:cNvPr id="445" name="Google Shape;445;p71"/>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spcBef>
                <a:spcPts val="0"/>
              </a:spcBef>
              <a:spcAft>
                <a:spcPts val="0"/>
              </a:spcAft>
              <a:buSzPts val="6900"/>
              <a:buChar char="●"/>
              <a:defRPr sz="6900"/>
            </a:lvl1pPr>
            <a:lvl2pPr lvl="1" rtl="0" algn="ctr">
              <a:spcBef>
                <a:spcPts val="0"/>
              </a:spcBef>
              <a:spcAft>
                <a:spcPts val="0"/>
              </a:spcAft>
              <a:buSzPts val="6900"/>
              <a:buChar char="○"/>
              <a:defRPr sz="6900"/>
            </a:lvl2pPr>
            <a:lvl3pPr lvl="2" rtl="0" algn="ctr">
              <a:spcBef>
                <a:spcPts val="0"/>
              </a:spcBef>
              <a:spcAft>
                <a:spcPts val="0"/>
              </a:spcAft>
              <a:buSzPts val="6900"/>
              <a:buChar char="■"/>
              <a:defRPr sz="6900"/>
            </a:lvl3pPr>
            <a:lvl4pPr lvl="3" rtl="0" algn="ctr">
              <a:spcBef>
                <a:spcPts val="0"/>
              </a:spcBef>
              <a:spcAft>
                <a:spcPts val="0"/>
              </a:spcAft>
              <a:buSzPts val="6900"/>
              <a:buChar char="●"/>
              <a:defRPr sz="6900"/>
            </a:lvl4pPr>
            <a:lvl5pPr lvl="4" rtl="0" algn="ctr">
              <a:spcBef>
                <a:spcPts val="0"/>
              </a:spcBef>
              <a:spcAft>
                <a:spcPts val="0"/>
              </a:spcAft>
              <a:buSzPts val="6900"/>
              <a:buChar char="○"/>
              <a:defRPr sz="6900"/>
            </a:lvl5pPr>
            <a:lvl6pPr lvl="5" rtl="0" algn="ctr">
              <a:spcBef>
                <a:spcPts val="0"/>
              </a:spcBef>
              <a:spcAft>
                <a:spcPts val="0"/>
              </a:spcAft>
              <a:buSzPts val="6900"/>
              <a:buChar char="■"/>
              <a:defRPr sz="6900"/>
            </a:lvl6pPr>
            <a:lvl7pPr lvl="6" rtl="0" algn="ctr">
              <a:spcBef>
                <a:spcPts val="0"/>
              </a:spcBef>
              <a:spcAft>
                <a:spcPts val="0"/>
              </a:spcAft>
              <a:buSzPts val="6900"/>
              <a:buChar char="●"/>
              <a:defRPr sz="6900"/>
            </a:lvl7pPr>
            <a:lvl8pPr lvl="7" rtl="0" algn="ctr">
              <a:spcBef>
                <a:spcPts val="0"/>
              </a:spcBef>
              <a:spcAft>
                <a:spcPts val="0"/>
              </a:spcAft>
              <a:buSzPts val="6900"/>
              <a:buChar char="○"/>
              <a:defRPr sz="6900"/>
            </a:lvl8pPr>
            <a:lvl9pPr lvl="8" rtl="0" algn="ctr">
              <a:spcBef>
                <a:spcPts val="0"/>
              </a:spcBef>
              <a:spcAft>
                <a:spcPts val="0"/>
              </a:spcAft>
              <a:buSzPts val="6900"/>
              <a:buChar char="■"/>
              <a:defRPr sz="6900"/>
            </a:lvl9pPr>
          </a:lstStyle>
          <a:p/>
        </p:txBody>
      </p:sp>
      <p:sp>
        <p:nvSpPr>
          <p:cNvPr id="446" name="Google Shape;446;p71"/>
          <p:cNvSpPr txBox="1"/>
          <p:nvPr>
            <p:ph idx="1" type="subTitle"/>
          </p:nvPr>
        </p:nvSpPr>
        <p:spPr>
          <a:xfrm>
            <a:off x="415600" y="3778833"/>
            <a:ext cx="11360700" cy="10569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447" name="Google Shape;447;p71"/>
          <p:cNvSpPr txBox="1"/>
          <p:nvPr>
            <p:ph idx="12" type="sldNum"/>
          </p:nvPr>
        </p:nvSpPr>
        <p:spPr>
          <a:xfrm>
            <a:off x="11296610" y="6217622"/>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boarding slide. 1">
  <p:cSld name="CUSTOM_4_1_2_1_1_1">
    <p:spTree>
      <p:nvGrpSpPr>
        <p:cNvPr id="448" name="Shape 448"/>
        <p:cNvGrpSpPr/>
        <p:nvPr/>
      </p:nvGrpSpPr>
      <p:grpSpPr>
        <a:xfrm>
          <a:off x="0" y="0"/>
          <a:ext cx="0" cy="0"/>
          <a:chOff x="0" y="0"/>
          <a:chExt cx="0" cy="0"/>
        </a:xfrm>
      </p:grpSpPr>
      <p:pic>
        <p:nvPicPr>
          <p:cNvPr id="449" name="Google Shape;449;p72"/>
          <p:cNvPicPr preferRelativeResize="0"/>
          <p:nvPr/>
        </p:nvPicPr>
        <p:blipFill rotWithShape="1">
          <a:blip r:embed="rId2">
            <a:alphaModFix/>
          </a:blip>
          <a:srcRect b="21910" l="423" r="1102" t="21910"/>
          <a:stretch/>
        </p:blipFill>
        <p:spPr>
          <a:xfrm>
            <a:off x="0" y="1102167"/>
            <a:ext cx="12201601" cy="5755832"/>
          </a:xfrm>
          <a:prstGeom prst="rect">
            <a:avLst/>
          </a:prstGeom>
          <a:noFill/>
          <a:ln>
            <a:noFill/>
          </a:ln>
        </p:spPr>
      </p:pic>
      <p:sp>
        <p:nvSpPr>
          <p:cNvPr id="450" name="Google Shape;450;p72"/>
          <p:cNvSpPr/>
          <p:nvPr/>
        </p:nvSpPr>
        <p:spPr>
          <a:xfrm>
            <a:off x="0" y="6172567"/>
            <a:ext cx="12201600" cy="685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1" name="Google Shape;451;p72"/>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452" name="Google Shape;452;p72"/>
          <p:cNvPicPr preferRelativeResize="0"/>
          <p:nvPr/>
        </p:nvPicPr>
        <p:blipFill rotWithShape="1">
          <a:blip r:embed="rId3">
            <a:alphaModFix/>
          </a:blip>
          <a:srcRect b="0" l="0" r="0" t="0"/>
          <a:stretch/>
        </p:blipFill>
        <p:spPr>
          <a:xfrm>
            <a:off x="196745" y="6369300"/>
            <a:ext cx="306109" cy="30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9"/>
          <p:cNvSpPr txBox="1"/>
          <p:nvPr>
            <p:ph type="title"/>
          </p:nvPr>
        </p:nvSpPr>
        <p:spPr>
          <a:xfrm>
            <a:off x="415600" y="593367"/>
            <a:ext cx="11360700" cy="7635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4" name="Google Shape;54;p9"/>
          <p:cNvSpPr txBox="1"/>
          <p:nvPr>
            <p:ph idx="1" type="body"/>
          </p:nvPr>
        </p:nvSpPr>
        <p:spPr>
          <a:xfrm>
            <a:off x="415600" y="1536633"/>
            <a:ext cx="11360700" cy="4555200"/>
          </a:xfrm>
          <a:prstGeom prst="rect">
            <a:avLst/>
          </a:prstGeom>
          <a:noFill/>
          <a:ln>
            <a:noFill/>
          </a:ln>
        </p:spPr>
        <p:txBody>
          <a:bodyPr anchorCtr="0" anchor="t" bIns="91400" lIns="91400" spcFirstLastPara="1" rIns="91400" wrap="square" tIns="9140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2133"/>
              </a:spcBef>
              <a:spcAft>
                <a:spcPts val="0"/>
              </a:spcAft>
              <a:buSzPts val="1400"/>
              <a:buChar char="○"/>
              <a:defRPr/>
            </a:lvl2pPr>
            <a:lvl3pPr indent="-317500" lvl="2" marL="1371600" rtl="0" algn="l">
              <a:lnSpc>
                <a:spcPct val="115000"/>
              </a:lnSpc>
              <a:spcBef>
                <a:spcPts val="2133"/>
              </a:spcBef>
              <a:spcAft>
                <a:spcPts val="0"/>
              </a:spcAft>
              <a:buSzPts val="1400"/>
              <a:buChar char="■"/>
              <a:defRPr/>
            </a:lvl3pPr>
            <a:lvl4pPr indent="-317500" lvl="3" marL="1828800" rtl="0" algn="l">
              <a:lnSpc>
                <a:spcPct val="115000"/>
              </a:lnSpc>
              <a:spcBef>
                <a:spcPts val="2133"/>
              </a:spcBef>
              <a:spcAft>
                <a:spcPts val="0"/>
              </a:spcAft>
              <a:buSzPts val="1400"/>
              <a:buChar char="●"/>
              <a:defRPr/>
            </a:lvl4pPr>
            <a:lvl5pPr indent="-317500" lvl="4" marL="2286000" rtl="0" algn="l">
              <a:lnSpc>
                <a:spcPct val="115000"/>
              </a:lnSpc>
              <a:spcBef>
                <a:spcPts val="2133"/>
              </a:spcBef>
              <a:spcAft>
                <a:spcPts val="0"/>
              </a:spcAft>
              <a:buSzPts val="1400"/>
              <a:buChar char="○"/>
              <a:defRPr/>
            </a:lvl5pPr>
            <a:lvl6pPr indent="-317500" lvl="5" marL="2743200" rtl="0" algn="l">
              <a:lnSpc>
                <a:spcPct val="115000"/>
              </a:lnSpc>
              <a:spcBef>
                <a:spcPts val="2133"/>
              </a:spcBef>
              <a:spcAft>
                <a:spcPts val="0"/>
              </a:spcAft>
              <a:buSzPts val="1400"/>
              <a:buChar char="■"/>
              <a:defRPr/>
            </a:lvl6pPr>
            <a:lvl7pPr indent="-317500" lvl="6" marL="3200400" rtl="0" algn="l">
              <a:lnSpc>
                <a:spcPct val="115000"/>
              </a:lnSpc>
              <a:spcBef>
                <a:spcPts val="2133"/>
              </a:spcBef>
              <a:spcAft>
                <a:spcPts val="0"/>
              </a:spcAft>
              <a:buSzPts val="1400"/>
              <a:buChar char="●"/>
              <a:defRPr/>
            </a:lvl7pPr>
            <a:lvl8pPr indent="-317500" lvl="7" marL="3657600" rtl="0" algn="l">
              <a:lnSpc>
                <a:spcPct val="115000"/>
              </a:lnSpc>
              <a:spcBef>
                <a:spcPts val="2133"/>
              </a:spcBef>
              <a:spcAft>
                <a:spcPts val="0"/>
              </a:spcAft>
              <a:buSzPts val="1400"/>
              <a:buChar char="○"/>
              <a:defRPr/>
            </a:lvl8pPr>
            <a:lvl9pPr indent="-317500" lvl="8" marL="4114800" rtl="0" algn="l">
              <a:lnSpc>
                <a:spcPct val="115000"/>
              </a:lnSpc>
              <a:spcBef>
                <a:spcPts val="2133"/>
              </a:spcBef>
              <a:spcAft>
                <a:spcPts val="2133"/>
              </a:spcAft>
              <a:buSzPts val="1400"/>
              <a:buChar char="■"/>
              <a:defRPr/>
            </a:lvl9pPr>
          </a:lstStyle>
          <a:p/>
        </p:txBody>
      </p:sp>
      <p:sp>
        <p:nvSpPr>
          <p:cNvPr id="55" name="Google Shape;55;p9"/>
          <p:cNvSpPr txBox="1"/>
          <p:nvPr>
            <p:ph idx="12" type="sldNum"/>
          </p:nvPr>
        </p:nvSpPr>
        <p:spPr>
          <a:xfrm>
            <a:off x="11296611" y="6217623"/>
            <a:ext cx="731700" cy="5247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3" name="Shape 453"/>
        <p:cNvGrpSpPr/>
        <p:nvPr/>
      </p:nvGrpSpPr>
      <p:grpSpPr>
        <a:xfrm>
          <a:off x="0" y="0"/>
          <a:ext cx="0" cy="0"/>
          <a:chOff x="0" y="0"/>
          <a:chExt cx="0" cy="0"/>
        </a:xfrm>
      </p:grpSpPr>
      <p:sp>
        <p:nvSpPr>
          <p:cNvPr id="454" name="Google Shape;454;p73"/>
          <p:cNvSpPr txBox="1"/>
          <p:nvPr>
            <p:ph idx="12" type="sldNum"/>
          </p:nvPr>
        </p:nvSpPr>
        <p:spPr>
          <a:xfrm>
            <a:off x="11296610" y="6217622"/>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Text_Layout">
  <p:cSld name="1_Title_Text_Layout">
    <p:spTree>
      <p:nvGrpSpPr>
        <p:cNvPr id="455" name="Shape 455"/>
        <p:cNvGrpSpPr/>
        <p:nvPr/>
      </p:nvGrpSpPr>
      <p:grpSpPr>
        <a:xfrm>
          <a:off x="0" y="0"/>
          <a:ext cx="0" cy="0"/>
          <a:chOff x="0" y="0"/>
          <a:chExt cx="0" cy="0"/>
        </a:xfrm>
      </p:grpSpPr>
      <p:sp>
        <p:nvSpPr>
          <p:cNvPr id="456" name="Google Shape;456;p74"/>
          <p:cNvSpPr txBox="1"/>
          <p:nvPr>
            <p:ph type="title"/>
          </p:nvPr>
        </p:nvSpPr>
        <p:spPr>
          <a:xfrm>
            <a:off x="624419" y="0"/>
            <a:ext cx="10943100" cy="645600"/>
          </a:xfrm>
          <a:prstGeom prst="rect">
            <a:avLst/>
          </a:prstGeom>
          <a:noFill/>
          <a:ln>
            <a:noFill/>
          </a:ln>
        </p:spPr>
        <p:txBody>
          <a:bodyPr anchorCtr="0" anchor="b" bIns="121900" lIns="121900" spcFirstLastPara="1" rIns="121900" wrap="square" tIns="121900">
            <a:noAutofit/>
          </a:bodyPr>
          <a:lstStyle>
            <a:lvl1pPr indent="0" lvl="0" marL="0" marR="0" rtl="0" algn="l">
              <a:lnSpc>
                <a:spcPct val="100000"/>
              </a:lnSpc>
              <a:spcBef>
                <a:spcPts val="0"/>
              </a:spcBef>
              <a:spcAft>
                <a:spcPts val="0"/>
              </a:spcAft>
              <a:buClr>
                <a:schemeClr val="dk2"/>
              </a:buClr>
              <a:buSzPts val="1900"/>
              <a:buFont typeface="Verdana"/>
              <a:buNone/>
              <a:defRPr b="1" i="0" sz="21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900"/>
              <a:buNone/>
              <a:defRPr sz="2400"/>
            </a:lvl2pPr>
            <a:lvl3pPr indent="0" lvl="2" marL="0" marR="0" rtl="0" algn="l">
              <a:spcBef>
                <a:spcPts val="0"/>
              </a:spcBef>
              <a:spcAft>
                <a:spcPts val="0"/>
              </a:spcAft>
              <a:buSzPts val="1900"/>
              <a:buNone/>
              <a:defRPr sz="2400"/>
            </a:lvl3pPr>
            <a:lvl4pPr indent="0" lvl="3" marL="0" marR="0" rtl="0" algn="l">
              <a:spcBef>
                <a:spcPts val="0"/>
              </a:spcBef>
              <a:spcAft>
                <a:spcPts val="0"/>
              </a:spcAft>
              <a:buSzPts val="1900"/>
              <a:buNone/>
              <a:defRPr sz="2400"/>
            </a:lvl4pPr>
            <a:lvl5pPr indent="0" lvl="4" marL="0" marR="0" rtl="0" algn="l">
              <a:spcBef>
                <a:spcPts val="0"/>
              </a:spcBef>
              <a:spcAft>
                <a:spcPts val="0"/>
              </a:spcAft>
              <a:buSzPts val="1900"/>
              <a:buNone/>
              <a:defRPr sz="2400"/>
            </a:lvl5pPr>
            <a:lvl6pPr indent="0" lvl="5" marL="0" marR="0" rtl="0" algn="l">
              <a:spcBef>
                <a:spcPts val="0"/>
              </a:spcBef>
              <a:spcAft>
                <a:spcPts val="0"/>
              </a:spcAft>
              <a:buSzPts val="1900"/>
              <a:buNone/>
              <a:defRPr sz="2400"/>
            </a:lvl6pPr>
            <a:lvl7pPr indent="0" lvl="6" marL="0" marR="0" rtl="0" algn="l">
              <a:spcBef>
                <a:spcPts val="0"/>
              </a:spcBef>
              <a:spcAft>
                <a:spcPts val="0"/>
              </a:spcAft>
              <a:buSzPts val="1900"/>
              <a:buNone/>
              <a:defRPr sz="2400"/>
            </a:lvl7pPr>
            <a:lvl8pPr indent="0" lvl="7" marL="0" marR="0" rtl="0" algn="l">
              <a:spcBef>
                <a:spcPts val="0"/>
              </a:spcBef>
              <a:spcAft>
                <a:spcPts val="0"/>
              </a:spcAft>
              <a:buSzPts val="1900"/>
              <a:buNone/>
              <a:defRPr sz="2400"/>
            </a:lvl8pPr>
            <a:lvl9pPr indent="0" lvl="8" marL="0" marR="0" rtl="0" algn="l">
              <a:spcBef>
                <a:spcPts val="0"/>
              </a:spcBef>
              <a:spcAft>
                <a:spcPts val="0"/>
              </a:spcAft>
              <a:buSzPts val="1900"/>
              <a:buNone/>
              <a:defRPr sz="2400"/>
            </a:lvl9pPr>
          </a:lstStyle>
          <a:p/>
        </p:txBody>
      </p:sp>
      <p:sp>
        <p:nvSpPr>
          <p:cNvPr id="457" name="Google Shape;457;p74"/>
          <p:cNvSpPr txBox="1"/>
          <p:nvPr>
            <p:ph idx="10" type="dt"/>
          </p:nvPr>
        </p:nvSpPr>
        <p:spPr>
          <a:xfrm>
            <a:off x="0" y="6453338"/>
            <a:ext cx="624300" cy="404700"/>
          </a:xfrm>
          <a:prstGeom prst="rect">
            <a:avLst/>
          </a:prstGeom>
          <a:noFill/>
          <a:ln>
            <a:noFill/>
          </a:ln>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lt1"/>
              </a:buClr>
              <a:buSzPts val="1900"/>
              <a:buFont typeface="Verdana"/>
              <a:buNone/>
              <a:defRPr b="0" i="0" sz="100" u="none" cap="none" strike="noStrike">
                <a:solidFill>
                  <a:schemeClr val="lt1"/>
                </a:solidFill>
                <a:latin typeface="Verdana"/>
                <a:ea typeface="Verdana"/>
                <a:cs typeface="Verdana"/>
                <a:sym typeface="Verdana"/>
              </a:defRPr>
            </a:lvl1pPr>
            <a:lvl2pPr indent="-12700" lvl="1" marL="6096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2pPr>
            <a:lvl3pPr indent="-12700" lvl="2" marL="12192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3pPr>
            <a:lvl4pPr indent="-12700" lvl="3" marL="18288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4pPr>
            <a:lvl5pPr indent="-12700" lvl="4" marL="24384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5pPr>
            <a:lvl6pPr indent="-12700" lvl="5" marL="30480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6pPr>
            <a:lvl7pPr indent="-12700" lvl="6" marL="36576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7pPr>
            <a:lvl8pPr indent="-12700" lvl="7" marL="42672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8pPr>
            <a:lvl9pPr indent="-12700" lvl="8" marL="48768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9pPr>
          </a:lstStyle>
          <a:p/>
        </p:txBody>
      </p:sp>
      <p:sp>
        <p:nvSpPr>
          <p:cNvPr id="458" name="Google Shape;458;p74"/>
          <p:cNvSpPr txBox="1"/>
          <p:nvPr>
            <p:ph idx="12" type="sldNum"/>
          </p:nvPr>
        </p:nvSpPr>
        <p:spPr>
          <a:xfrm>
            <a:off x="624416" y="6453188"/>
            <a:ext cx="863100" cy="404700"/>
          </a:xfrm>
          <a:prstGeom prst="rect">
            <a:avLst/>
          </a:prstGeom>
          <a:noFill/>
          <a:ln>
            <a:noFill/>
          </a:ln>
        </p:spPr>
        <p:txBody>
          <a:bodyPr anchorCtr="0" anchor="t" bIns="0" lIns="0" spcFirstLastPara="1" rIns="0" wrap="square" tIns="62375">
            <a:noAutofit/>
          </a:bodyPr>
          <a:lstStyle>
            <a:lvl1pPr indent="0" lvl="0" marL="0" marR="0" rtl="0" algn="l">
              <a:lnSpc>
                <a:spcPct val="100000"/>
              </a:lnSpc>
              <a:spcBef>
                <a:spcPts val="0"/>
              </a:spcBef>
              <a:spcAft>
                <a:spcPts val="0"/>
              </a:spcAft>
              <a:buClr>
                <a:schemeClr val="dk2"/>
              </a:buClr>
              <a:buFont typeface="Verdana"/>
              <a:buNone/>
              <a:defRPr b="1" i="0" sz="11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11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11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11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11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11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11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11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11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fr-FR"/>
              <a:t>‹#›</a:t>
            </a:fld>
            <a:endParaRPr/>
          </a:p>
        </p:txBody>
      </p:sp>
      <p:sp>
        <p:nvSpPr>
          <p:cNvPr id="459" name="Google Shape;459;p74"/>
          <p:cNvSpPr txBox="1"/>
          <p:nvPr>
            <p:ph idx="11" type="ftr"/>
          </p:nvPr>
        </p:nvSpPr>
        <p:spPr>
          <a:xfrm>
            <a:off x="1535493" y="6453335"/>
            <a:ext cx="9168300" cy="404700"/>
          </a:xfrm>
          <a:prstGeom prst="rect">
            <a:avLst/>
          </a:prstGeom>
          <a:noFill/>
          <a:ln>
            <a:noFill/>
          </a:ln>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1900"/>
              <a:buFont typeface="Verdana"/>
              <a:buNone/>
              <a:defRPr b="0" i="0" sz="1100" u="none" cap="none" strike="noStrike">
                <a:solidFill>
                  <a:schemeClr val="dk1"/>
                </a:solidFill>
                <a:latin typeface="Verdana"/>
                <a:ea typeface="Verdana"/>
                <a:cs typeface="Verdana"/>
                <a:sym typeface="Verdana"/>
              </a:defRPr>
            </a:lvl1pPr>
            <a:lvl2pPr indent="-12700" lvl="1" marL="6096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2pPr>
            <a:lvl3pPr indent="-12700" lvl="2" marL="12192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3pPr>
            <a:lvl4pPr indent="-12700" lvl="3" marL="18288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4pPr>
            <a:lvl5pPr indent="-12700" lvl="4" marL="24384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5pPr>
            <a:lvl6pPr indent="-12700" lvl="5" marL="30480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6pPr>
            <a:lvl7pPr indent="-12700" lvl="6" marL="36576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7pPr>
            <a:lvl8pPr indent="-12700" lvl="7" marL="42672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8pPr>
            <a:lvl9pPr indent="-12700" lvl="8" marL="4876800" marR="0" rtl="0" algn="l">
              <a:lnSpc>
                <a:spcPct val="100000"/>
              </a:lnSpc>
              <a:spcBef>
                <a:spcPts val="0"/>
              </a:spcBef>
              <a:spcAft>
                <a:spcPts val="0"/>
              </a:spcAft>
              <a:buClr>
                <a:schemeClr val="dk1"/>
              </a:buClr>
              <a:buSzPts val="1900"/>
              <a:buFont typeface="Verdana"/>
              <a:buNone/>
              <a:defRPr b="0" i="0" sz="2400" u="none" cap="none" strike="noStrike">
                <a:solidFill>
                  <a:schemeClr val="dk1"/>
                </a:solidFill>
                <a:latin typeface="Verdana"/>
                <a:ea typeface="Verdana"/>
                <a:cs typeface="Verdana"/>
                <a:sym typeface="Verdana"/>
              </a:defRPr>
            </a:lvl9pPr>
          </a:lstStyle>
          <a:p/>
        </p:txBody>
      </p:sp>
      <p:sp>
        <p:nvSpPr>
          <p:cNvPr id="460" name="Google Shape;460;p74"/>
          <p:cNvSpPr txBox="1"/>
          <p:nvPr>
            <p:ph idx="1" type="body"/>
          </p:nvPr>
        </p:nvSpPr>
        <p:spPr>
          <a:xfrm>
            <a:off x="624419" y="645583"/>
            <a:ext cx="10943100" cy="622500"/>
          </a:xfrm>
          <a:prstGeom prst="rect">
            <a:avLst/>
          </a:prstGeom>
          <a:noFill/>
          <a:ln>
            <a:noFill/>
          </a:ln>
        </p:spPr>
        <p:txBody>
          <a:bodyPr anchorCtr="0" anchor="t" bIns="121900" lIns="121900" spcFirstLastPara="1" rIns="121900" wrap="square" tIns="121900">
            <a:noAutofit/>
          </a:bodyPr>
          <a:lstStyle>
            <a:lvl1pPr indent="-228600" lvl="0" marL="457200" marR="0" rtl="0" algn="l">
              <a:lnSpc>
                <a:spcPct val="100000"/>
              </a:lnSpc>
              <a:spcBef>
                <a:spcPts val="0"/>
              </a:spcBef>
              <a:spcAft>
                <a:spcPts val="0"/>
              </a:spcAft>
              <a:buClr>
                <a:schemeClr val="dk2"/>
              </a:buClr>
              <a:buSzPts val="1900"/>
              <a:buFont typeface="Verdana"/>
              <a:buNone/>
              <a:defRPr b="0" i="0" sz="1900" u="none" cap="none" strike="noStrike">
                <a:solidFill>
                  <a:schemeClr val="dk1"/>
                </a:solidFill>
                <a:latin typeface="Verdana"/>
                <a:ea typeface="Verdana"/>
                <a:cs typeface="Verdana"/>
                <a:sym typeface="Verdana"/>
              </a:defRPr>
            </a:lvl1pPr>
            <a:lvl2pPr indent="-330200" lvl="1" marL="914400" marR="0" rtl="0" algn="l">
              <a:lnSpc>
                <a:spcPct val="110000"/>
              </a:lnSpc>
              <a:spcBef>
                <a:spcPts val="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2pPr>
            <a:lvl3pPr indent="-330200" lvl="2" marL="1371600" marR="0" rtl="0" algn="l">
              <a:lnSpc>
                <a:spcPct val="110000"/>
              </a:lnSpc>
              <a:spcBef>
                <a:spcPts val="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3pPr>
            <a:lvl4pPr indent="-330200" lvl="3" marL="1828800" marR="0" rtl="0" algn="l">
              <a:lnSpc>
                <a:spcPct val="110000"/>
              </a:lnSpc>
              <a:spcBef>
                <a:spcPts val="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4pPr>
            <a:lvl5pPr indent="-330200" lvl="4" marL="2286000" marR="0" rtl="0" algn="l">
              <a:lnSpc>
                <a:spcPct val="110000"/>
              </a:lnSpc>
              <a:spcBef>
                <a:spcPts val="0"/>
              </a:spcBef>
              <a:spcAft>
                <a:spcPts val="0"/>
              </a:spcAft>
              <a:buClr>
                <a:schemeClr val="dk2"/>
              </a:buClr>
              <a:buSzPts val="1600"/>
              <a:buFont typeface="Arial"/>
              <a:buChar char="•"/>
              <a:defRPr b="0" i="0" sz="1600" u="none" cap="none" strike="noStrike">
                <a:solidFill>
                  <a:schemeClr val="dk1"/>
                </a:solidFill>
                <a:latin typeface="Verdana"/>
                <a:ea typeface="Verdana"/>
                <a:cs typeface="Verdana"/>
                <a:sym typeface="Verdana"/>
              </a:defRPr>
            </a:lvl5pPr>
            <a:lvl6pPr indent="-400050" lvl="5" marL="2743200" marR="0" rtl="0" algn="l">
              <a:lnSpc>
                <a:spcPct val="100000"/>
              </a:lnSpc>
              <a:spcBef>
                <a:spcPts val="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6pPr>
            <a:lvl7pPr indent="-400050" lvl="6" marL="3200400" marR="0" rtl="0" algn="l">
              <a:lnSpc>
                <a:spcPct val="100000"/>
              </a:lnSpc>
              <a:spcBef>
                <a:spcPts val="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7pPr>
            <a:lvl8pPr indent="-400050" lvl="7" marL="3657600" marR="0" rtl="0" algn="l">
              <a:lnSpc>
                <a:spcPct val="100000"/>
              </a:lnSpc>
              <a:spcBef>
                <a:spcPts val="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8pPr>
            <a:lvl9pPr indent="-400050" lvl="8" marL="4114800" marR="0" rtl="0" algn="l">
              <a:lnSpc>
                <a:spcPct val="100000"/>
              </a:lnSpc>
              <a:spcBef>
                <a:spcPts val="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1 1 1">
  <p:cSld name="TITLE_AND_BODY_1_1_3_4_1_1">
    <p:bg>
      <p:bgPr>
        <a:solidFill>
          <a:srgbClr val="F5C553"/>
        </a:solidFill>
      </p:bgPr>
    </p:bg>
    <p:spTree>
      <p:nvGrpSpPr>
        <p:cNvPr id="461" name="Shape 461"/>
        <p:cNvGrpSpPr/>
        <p:nvPr/>
      </p:nvGrpSpPr>
      <p:grpSpPr>
        <a:xfrm>
          <a:off x="0" y="0"/>
          <a:ext cx="0" cy="0"/>
          <a:chOff x="0" y="0"/>
          <a:chExt cx="0" cy="0"/>
        </a:xfrm>
      </p:grpSpPr>
      <p:pic>
        <p:nvPicPr>
          <p:cNvPr id="462" name="Google Shape;462;p75"/>
          <p:cNvPicPr preferRelativeResize="0"/>
          <p:nvPr/>
        </p:nvPicPr>
        <p:blipFill rotWithShape="1">
          <a:blip r:embed="rId2">
            <a:alphaModFix/>
          </a:blip>
          <a:srcRect b="15830" l="21222" r="23382" t="5915"/>
          <a:stretch/>
        </p:blipFill>
        <p:spPr>
          <a:xfrm>
            <a:off x="4940100" y="0"/>
            <a:ext cx="7280906" cy="6857999"/>
          </a:xfrm>
          <a:prstGeom prst="rect">
            <a:avLst/>
          </a:prstGeom>
          <a:noFill/>
          <a:ln>
            <a:noFill/>
          </a:ln>
        </p:spPr>
      </p:pic>
      <p:sp>
        <p:nvSpPr>
          <p:cNvPr id="463" name="Google Shape;463;p75"/>
          <p:cNvSpPr/>
          <p:nvPr/>
        </p:nvSpPr>
        <p:spPr>
          <a:xfrm>
            <a:off x="9067800" y="0"/>
            <a:ext cx="3153300" cy="6858000"/>
          </a:xfrm>
          <a:prstGeom prst="rect">
            <a:avLst/>
          </a:prstGeom>
          <a:gradFill>
            <a:gsLst>
              <a:gs pos="0">
                <a:srgbClr val="FFFFFF"/>
              </a:gs>
              <a:gs pos="100000">
                <a:srgbClr val="FFFFFF">
                  <a:alpha val="0"/>
                </a:srgbClr>
              </a:gs>
            </a:gsLst>
            <a:lin ang="10800025"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64" name="Google Shape;464;p75"/>
          <p:cNvPicPr preferRelativeResize="0"/>
          <p:nvPr/>
        </p:nvPicPr>
        <p:blipFill rotWithShape="1">
          <a:blip r:embed="rId3">
            <a:alphaModFix/>
          </a:blip>
          <a:srcRect b="0" l="5231" r="0" t="0"/>
          <a:stretch/>
        </p:blipFill>
        <p:spPr>
          <a:xfrm>
            <a:off x="0" y="0"/>
            <a:ext cx="10576500" cy="6858004"/>
          </a:xfrm>
          <a:prstGeom prst="rect">
            <a:avLst/>
          </a:prstGeom>
          <a:noFill/>
          <a:ln>
            <a:noFill/>
          </a:ln>
        </p:spPr>
      </p:pic>
      <p:sp>
        <p:nvSpPr>
          <p:cNvPr id="465" name="Google Shape;465;p75"/>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466" name="Google Shape;466;p75"/>
          <p:cNvPicPr preferRelativeResize="0"/>
          <p:nvPr/>
        </p:nvPicPr>
        <p:blipFill rotWithShape="1">
          <a:blip r:embed="rId4">
            <a:alphaModFix/>
          </a:blip>
          <a:srcRect b="0" l="0" r="0" t="0"/>
          <a:stretch/>
        </p:blipFill>
        <p:spPr>
          <a:xfrm>
            <a:off x="196745" y="6369300"/>
            <a:ext cx="306109" cy="306400"/>
          </a:xfrm>
          <a:prstGeom prst="rect">
            <a:avLst/>
          </a:prstGeom>
          <a:noFill/>
          <a:ln>
            <a:noFill/>
          </a:ln>
        </p:spPr>
      </p:pic>
      <p:sp>
        <p:nvSpPr>
          <p:cNvPr id="467" name="Google Shape;467;p75"/>
          <p:cNvSpPr txBox="1"/>
          <p:nvPr>
            <p:ph type="title"/>
          </p:nvPr>
        </p:nvSpPr>
        <p:spPr>
          <a:xfrm>
            <a:off x="699800" y="876533"/>
            <a:ext cx="4026000" cy="5511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48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48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48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48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48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48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48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48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48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1">
  <p:cSld name="TITLE_AND_BODY_1_1_5_1">
    <p:bg>
      <p:bgPr>
        <a:solidFill>
          <a:schemeClr val="accent1"/>
        </a:solidFill>
      </p:bgPr>
    </p:bg>
    <p:spTree>
      <p:nvGrpSpPr>
        <p:cNvPr id="468" name="Shape 468"/>
        <p:cNvGrpSpPr/>
        <p:nvPr/>
      </p:nvGrpSpPr>
      <p:grpSpPr>
        <a:xfrm>
          <a:off x="0" y="0"/>
          <a:ext cx="0" cy="0"/>
          <a:chOff x="0" y="0"/>
          <a:chExt cx="0" cy="0"/>
        </a:xfrm>
      </p:grpSpPr>
      <p:pic>
        <p:nvPicPr>
          <p:cNvPr id="469" name="Google Shape;469;p76"/>
          <p:cNvPicPr preferRelativeResize="0"/>
          <p:nvPr/>
        </p:nvPicPr>
        <p:blipFill rotWithShape="1">
          <a:blip r:embed="rId2">
            <a:alphaModFix/>
          </a:blip>
          <a:srcRect b="0" l="0" r="0" t="0"/>
          <a:stretch/>
        </p:blipFill>
        <p:spPr>
          <a:xfrm>
            <a:off x="196745" y="6369300"/>
            <a:ext cx="306109" cy="306400"/>
          </a:xfrm>
          <a:prstGeom prst="rect">
            <a:avLst/>
          </a:prstGeom>
          <a:noFill/>
          <a:ln>
            <a:noFill/>
          </a:ln>
        </p:spPr>
      </p:pic>
      <p:sp>
        <p:nvSpPr>
          <p:cNvPr id="470" name="Google Shape;470;p76"/>
          <p:cNvSpPr txBox="1"/>
          <p:nvPr>
            <p:ph idx="12" type="sldNum"/>
          </p:nvPr>
        </p:nvSpPr>
        <p:spPr>
          <a:xfrm>
            <a:off x="11409033" y="6482100"/>
            <a:ext cx="782700" cy="1935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pic>
        <p:nvPicPr>
          <p:cNvPr id="471" name="Google Shape;471;p76"/>
          <p:cNvPicPr preferRelativeResize="0"/>
          <p:nvPr/>
        </p:nvPicPr>
        <p:blipFill rotWithShape="1">
          <a:blip r:embed="rId3">
            <a:alphaModFix/>
          </a:blip>
          <a:srcRect b="0" l="0" r="6994" t="0"/>
          <a:stretch/>
        </p:blipFill>
        <p:spPr>
          <a:xfrm>
            <a:off x="3641867" y="0"/>
            <a:ext cx="7737329" cy="6855599"/>
          </a:xfrm>
          <a:prstGeom prst="rect">
            <a:avLst/>
          </a:prstGeom>
          <a:noFill/>
          <a:ln>
            <a:noFill/>
          </a:ln>
        </p:spPr>
      </p:pic>
      <p:sp>
        <p:nvSpPr>
          <p:cNvPr id="472" name="Google Shape;472;p76"/>
          <p:cNvSpPr txBox="1"/>
          <p:nvPr>
            <p:ph type="title"/>
          </p:nvPr>
        </p:nvSpPr>
        <p:spPr>
          <a:xfrm>
            <a:off x="701600" y="673333"/>
            <a:ext cx="3552000" cy="5511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48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48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48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48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48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48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48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48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4800">
                <a:solidFill>
                  <a:schemeClr val="lt1"/>
                </a:solidFill>
                <a:latin typeface="Montserrat"/>
                <a:ea typeface="Montserrat"/>
                <a:cs typeface="Montserrat"/>
                <a:sym typeface="Montserrat"/>
              </a:defRPr>
            </a:lvl9pPr>
          </a:lstStyle>
          <a:p/>
        </p:txBody>
      </p:sp>
      <p:sp>
        <p:nvSpPr>
          <p:cNvPr id="473" name="Google Shape;473;p76"/>
          <p:cNvSpPr/>
          <p:nvPr/>
        </p:nvSpPr>
        <p:spPr>
          <a:xfrm>
            <a:off x="11294800" y="1300"/>
            <a:ext cx="8937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2160">
          <p15:clr>
            <a:srgbClr val="FA7B17"/>
          </p15:clr>
        </p15:guide>
        <p15:guide id="2" pos="3840">
          <p15:clr>
            <a:srgbClr val="FA7B17"/>
          </p15:clr>
        </p15:guide>
        <p15:guide id="3" pos="7238">
          <p15:clr>
            <a:srgbClr val="FA7B17"/>
          </p15:clr>
        </p15:guide>
        <p15:guide id="4" pos="441">
          <p15:clr>
            <a:srgbClr val="FA7B17"/>
          </p15:clr>
        </p15:guide>
        <p15:guide id="5" orient="horz" pos="3896">
          <p15:clr>
            <a:srgbClr val="FA7B17"/>
          </p15:clr>
        </p15:guide>
        <p15:guide id="6" orient="horz" pos="1206">
          <p15:clr>
            <a:srgbClr val="FA7B17"/>
          </p15:clr>
        </p15:guide>
        <p15:guide id="7" orient="horz" pos="3098">
          <p15:clr>
            <a:srgbClr val="FA7B17"/>
          </p15:clr>
        </p15:guide>
        <p15:guide id="8" orient="horz" pos="424">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474" name="Shape 474"/>
        <p:cNvGrpSpPr/>
        <p:nvPr/>
      </p:nvGrpSpPr>
      <p:grpSpPr>
        <a:xfrm>
          <a:off x="0" y="0"/>
          <a:ext cx="0" cy="0"/>
          <a:chOff x="0" y="0"/>
          <a:chExt cx="0" cy="0"/>
        </a:xfrm>
      </p:grpSpPr>
      <p:sp>
        <p:nvSpPr>
          <p:cNvPr id="475" name="Google Shape;475;p77"/>
          <p:cNvSpPr txBox="1"/>
          <p:nvPr>
            <p:ph type="title"/>
          </p:nvPr>
        </p:nvSpPr>
        <p:spPr>
          <a:xfrm>
            <a:off x="624419" y="8"/>
            <a:ext cx="10943100" cy="789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chemeClr val="dk2"/>
              </a:buClr>
              <a:buSzPts val="2100"/>
              <a:buFont typeface="Verdana"/>
              <a:buNone/>
              <a:defRPr b="1" i="0" sz="21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900"/>
              <a:buNone/>
              <a:defRPr sz="2400"/>
            </a:lvl2pPr>
            <a:lvl3pPr lvl="2" rtl="0" algn="l">
              <a:lnSpc>
                <a:spcPct val="100000"/>
              </a:lnSpc>
              <a:spcBef>
                <a:spcPts val="0"/>
              </a:spcBef>
              <a:spcAft>
                <a:spcPts val="0"/>
              </a:spcAft>
              <a:buSzPts val="1900"/>
              <a:buNone/>
              <a:defRPr sz="2400"/>
            </a:lvl3pPr>
            <a:lvl4pPr lvl="3" rtl="0" algn="l">
              <a:lnSpc>
                <a:spcPct val="100000"/>
              </a:lnSpc>
              <a:spcBef>
                <a:spcPts val="0"/>
              </a:spcBef>
              <a:spcAft>
                <a:spcPts val="0"/>
              </a:spcAft>
              <a:buSzPts val="1900"/>
              <a:buNone/>
              <a:defRPr sz="2400"/>
            </a:lvl4pPr>
            <a:lvl5pPr lvl="4" rtl="0" algn="l">
              <a:lnSpc>
                <a:spcPct val="100000"/>
              </a:lnSpc>
              <a:spcBef>
                <a:spcPts val="0"/>
              </a:spcBef>
              <a:spcAft>
                <a:spcPts val="0"/>
              </a:spcAft>
              <a:buSzPts val="1900"/>
              <a:buNone/>
              <a:defRPr sz="2400"/>
            </a:lvl5pPr>
            <a:lvl6pPr lvl="5" rtl="0" algn="l">
              <a:lnSpc>
                <a:spcPct val="100000"/>
              </a:lnSpc>
              <a:spcBef>
                <a:spcPts val="0"/>
              </a:spcBef>
              <a:spcAft>
                <a:spcPts val="0"/>
              </a:spcAft>
              <a:buSzPts val="1900"/>
              <a:buNone/>
              <a:defRPr sz="2400"/>
            </a:lvl6pPr>
            <a:lvl7pPr lvl="6" rtl="0" algn="l">
              <a:lnSpc>
                <a:spcPct val="100000"/>
              </a:lnSpc>
              <a:spcBef>
                <a:spcPts val="0"/>
              </a:spcBef>
              <a:spcAft>
                <a:spcPts val="0"/>
              </a:spcAft>
              <a:buSzPts val="1900"/>
              <a:buNone/>
              <a:defRPr sz="2400"/>
            </a:lvl7pPr>
            <a:lvl8pPr lvl="7" rtl="0" algn="l">
              <a:lnSpc>
                <a:spcPct val="100000"/>
              </a:lnSpc>
              <a:spcBef>
                <a:spcPts val="0"/>
              </a:spcBef>
              <a:spcAft>
                <a:spcPts val="0"/>
              </a:spcAft>
              <a:buSzPts val="1900"/>
              <a:buNone/>
              <a:defRPr sz="2400"/>
            </a:lvl8pPr>
            <a:lvl9pPr lvl="8" rtl="0" algn="l">
              <a:lnSpc>
                <a:spcPct val="100000"/>
              </a:lnSpc>
              <a:spcBef>
                <a:spcPts val="0"/>
              </a:spcBef>
              <a:spcAft>
                <a:spcPts val="0"/>
              </a:spcAft>
              <a:buSzPts val="1900"/>
              <a:buNone/>
              <a:defRPr sz="2400"/>
            </a:lvl9pPr>
          </a:lstStyle>
          <a:p/>
        </p:txBody>
      </p:sp>
      <p:sp>
        <p:nvSpPr>
          <p:cNvPr id="476" name="Google Shape;476;p77"/>
          <p:cNvSpPr txBox="1"/>
          <p:nvPr>
            <p:ph idx="10" type="dt"/>
          </p:nvPr>
        </p:nvSpPr>
        <p:spPr>
          <a:xfrm>
            <a:off x="1" y="6453338"/>
            <a:ext cx="624300" cy="404700"/>
          </a:xfrm>
          <a:prstGeom prst="rect">
            <a:avLst/>
          </a:prstGeom>
          <a:noFill/>
          <a:ln>
            <a:noFill/>
          </a:ln>
        </p:spPr>
        <p:txBody>
          <a:bodyPr anchorCtr="0" anchor="ctr" bIns="121900" lIns="121900" spcFirstLastPara="1" rIns="121900" wrap="square" tIns="121900">
            <a:noAutofit/>
          </a:bodyPr>
          <a:lstStyle>
            <a:lvl1pPr lvl="0" marR="0" rtl="0" algn="ctr">
              <a:lnSpc>
                <a:spcPct val="100000"/>
              </a:lnSpc>
              <a:spcBef>
                <a:spcPts val="0"/>
              </a:spcBef>
              <a:spcAft>
                <a:spcPts val="0"/>
              </a:spcAft>
              <a:buSzPts val="19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9pPr>
          </a:lstStyle>
          <a:p/>
        </p:txBody>
      </p:sp>
      <p:sp>
        <p:nvSpPr>
          <p:cNvPr id="477" name="Google Shape;477;p77"/>
          <p:cNvSpPr txBox="1"/>
          <p:nvPr>
            <p:ph idx="12" type="sldNum"/>
          </p:nvPr>
        </p:nvSpPr>
        <p:spPr>
          <a:xfrm>
            <a:off x="1" y="6453197"/>
            <a:ext cx="624300" cy="404700"/>
          </a:xfrm>
          <a:prstGeom prst="rect">
            <a:avLst/>
          </a:prstGeom>
          <a:noFill/>
          <a:ln>
            <a:noFill/>
          </a:ln>
        </p:spPr>
        <p:txBody>
          <a:bodyPr anchorCtr="0" anchor="t" bIns="0" lIns="0" spcFirstLastPara="1" rIns="0" wrap="square" tIns="62400">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rgbClr val="F8485E"/>
                </a:solidFill>
                <a:latin typeface="Verdana"/>
                <a:ea typeface="Verdana"/>
                <a:cs typeface="Verdana"/>
                <a:sym typeface="Verdana"/>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rgbClr val="F8485E"/>
                </a:solidFill>
                <a:latin typeface="Verdana"/>
                <a:ea typeface="Verdana"/>
                <a:cs typeface="Verdana"/>
                <a:sym typeface="Verdana"/>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rgbClr val="F8485E"/>
                </a:solidFill>
                <a:latin typeface="Verdana"/>
                <a:ea typeface="Verdana"/>
                <a:cs typeface="Verdana"/>
                <a:sym typeface="Verdana"/>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rgbClr val="F8485E"/>
                </a:solidFill>
                <a:latin typeface="Verdana"/>
                <a:ea typeface="Verdana"/>
                <a:cs typeface="Verdana"/>
                <a:sym typeface="Verdana"/>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rgbClr val="F8485E"/>
                </a:solidFill>
                <a:latin typeface="Verdana"/>
                <a:ea typeface="Verdana"/>
                <a:cs typeface="Verdana"/>
                <a:sym typeface="Verdana"/>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rgbClr val="F8485E"/>
                </a:solidFill>
                <a:latin typeface="Verdana"/>
                <a:ea typeface="Verdana"/>
                <a:cs typeface="Verdana"/>
                <a:sym typeface="Verdana"/>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rgbClr val="F8485E"/>
                </a:solidFill>
                <a:latin typeface="Verdana"/>
                <a:ea typeface="Verdana"/>
                <a:cs typeface="Verdana"/>
                <a:sym typeface="Verdana"/>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rgbClr val="F8485E"/>
                </a:solidFill>
                <a:latin typeface="Verdana"/>
                <a:ea typeface="Verdana"/>
                <a:cs typeface="Verdana"/>
                <a:sym typeface="Verdana"/>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rgbClr val="F8485E"/>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fr-FR"/>
              <a:t>‹#›</a:t>
            </a:fld>
            <a:endParaRPr/>
          </a:p>
        </p:txBody>
      </p:sp>
      <p:sp>
        <p:nvSpPr>
          <p:cNvPr id="478" name="Google Shape;478;p77"/>
          <p:cNvSpPr txBox="1"/>
          <p:nvPr>
            <p:ph idx="11" type="ftr"/>
          </p:nvPr>
        </p:nvSpPr>
        <p:spPr>
          <a:xfrm>
            <a:off x="624419" y="6453344"/>
            <a:ext cx="10079700" cy="4047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SzPts val="1900"/>
              <a:buNone/>
              <a:defRPr sz="1100">
                <a:solidFill>
                  <a:schemeClr val="dk1"/>
                </a:solidFill>
                <a:latin typeface="Verdana"/>
                <a:ea typeface="Verdana"/>
                <a:cs typeface="Verdana"/>
                <a:sym typeface="Verdana"/>
              </a:defRPr>
            </a:lvl1pPr>
            <a:lvl2pPr lvl="1"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900"/>
              <a:buNone/>
              <a:defRPr b="0" i="0" sz="1900" u="none" cap="none" strike="noStrike">
                <a:solidFill>
                  <a:schemeClr val="dk1"/>
                </a:solidFill>
                <a:latin typeface="Verdana"/>
                <a:ea typeface="Verdana"/>
                <a:cs typeface="Verdana"/>
                <a:sym typeface="Verdana"/>
              </a:defRPr>
            </a:lvl9pPr>
          </a:lstStyle>
          <a:p/>
        </p:txBody>
      </p:sp>
      <p:sp>
        <p:nvSpPr>
          <p:cNvPr id="479" name="Google Shape;479;p77"/>
          <p:cNvSpPr txBox="1"/>
          <p:nvPr>
            <p:ph idx="1" type="body"/>
          </p:nvPr>
        </p:nvSpPr>
        <p:spPr>
          <a:xfrm>
            <a:off x="624433" y="789527"/>
            <a:ext cx="10943100" cy="622500"/>
          </a:xfrm>
          <a:prstGeom prst="rect">
            <a:avLst/>
          </a:prstGeom>
          <a:noFill/>
          <a:ln>
            <a:noFill/>
          </a:ln>
        </p:spPr>
        <p:txBody>
          <a:bodyPr anchorCtr="0" anchor="t" bIns="121900" lIns="121900" spcFirstLastPara="1" rIns="121900" wrap="square" tIns="121900">
            <a:noAutofit/>
          </a:bodyPr>
          <a:lstStyle>
            <a:lvl1pPr indent="-228600" lvl="0" marL="457200" marR="0" rtl="0" algn="l">
              <a:lnSpc>
                <a:spcPct val="100000"/>
              </a:lnSpc>
              <a:spcBef>
                <a:spcPts val="0"/>
              </a:spcBef>
              <a:spcAft>
                <a:spcPts val="0"/>
              </a:spcAft>
              <a:buClr>
                <a:schemeClr val="dk2"/>
              </a:buClr>
              <a:buSzPts val="1900"/>
              <a:buFont typeface="Arial"/>
              <a:buNone/>
              <a:defRPr b="0" i="0" sz="1900" u="none" cap="none" strike="noStrike">
                <a:solidFill>
                  <a:schemeClr val="dk1"/>
                </a:solidFill>
                <a:latin typeface="Verdana"/>
                <a:ea typeface="Verdana"/>
                <a:cs typeface="Verdana"/>
                <a:sym typeface="Verdana"/>
              </a:defRPr>
            </a:lvl1pPr>
            <a:lvl2pPr indent="-342900" lvl="1" marL="914400" marR="0" rtl="0" algn="l">
              <a:lnSpc>
                <a:spcPct val="110000"/>
              </a:lnSpc>
              <a:spcBef>
                <a:spcPts val="0"/>
              </a:spcBef>
              <a:spcAft>
                <a:spcPts val="0"/>
              </a:spcAft>
              <a:buClr>
                <a:schemeClr val="dk2"/>
              </a:buClr>
              <a:buSzPts val="1800"/>
              <a:buFont typeface="Arial"/>
              <a:buChar char="•"/>
              <a:defRPr b="0" i="0" sz="1600" u="none" cap="none" strike="noStrike">
                <a:solidFill>
                  <a:schemeClr val="dk1"/>
                </a:solidFill>
                <a:latin typeface="Verdana"/>
                <a:ea typeface="Verdana"/>
                <a:cs typeface="Verdana"/>
                <a:sym typeface="Verdana"/>
              </a:defRPr>
            </a:lvl2pPr>
            <a:lvl3pPr indent="-330200" lvl="2" marL="1371600" marR="0" rtl="0" algn="l">
              <a:lnSpc>
                <a:spcPct val="140000"/>
              </a:lnSpc>
              <a:spcBef>
                <a:spcPts val="0"/>
              </a:spcBef>
              <a:spcAft>
                <a:spcPts val="0"/>
              </a:spcAft>
              <a:buClr>
                <a:schemeClr val="dk2"/>
              </a:buClr>
              <a:buSzPts val="1600"/>
              <a:buFont typeface="Verdana"/>
              <a:buAutoNum type="arabicPeriod"/>
              <a:defRPr b="0" i="0" sz="1600" u="none" cap="none" strike="noStrike">
                <a:solidFill>
                  <a:schemeClr val="dk1"/>
                </a:solidFill>
                <a:latin typeface="Verdana"/>
                <a:ea typeface="Verdana"/>
                <a:cs typeface="Verdana"/>
                <a:sym typeface="Verdana"/>
              </a:defRPr>
            </a:lvl3pPr>
            <a:lvl4pPr indent="-228600" lvl="3" marL="1828800" marR="0" rtl="0" algn="l">
              <a:lnSpc>
                <a:spcPct val="110000"/>
              </a:lnSpc>
              <a:spcBef>
                <a:spcPts val="4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4pPr>
            <a:lvl5pPr indent="-228600" lvl="4" marL="2286000" marR="0" rtl="0" algn="l">
              <a:lnSpc>
                <a:spcPct val="110000"/>
              </a:lnSpc>
              <a:spcBef>
                <a:spcPts val="4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9pPr>
          </a:lstStyle>
          <a:p/>
        </p:txBody>
      </p:sp>
      <p:sp>
        <p:nvSpPr>
          <p:cNvPr id="480" name="Google Shape;480;p77"/>
          <p:cNvSpPr txBox="1"/>
          <p:nvPr>
            <p:ph idx="2" type="body"/>
          </p:nvPr>
        </p:nvSpPr>
        <p:spPr>
          <a:xfrm>
            <a:off x="624433" y="1411825"/>
            <a:ext cx="10943100" cy="4849200"/>
          </a:xfrm>
          <a:prstGeom prst="rect">
            <a:avLst/>
          </a:prstGeom>
          <a:noFill/>
          <a:ln>
            <a:noFill/>
          </a:ln>
        </p:spPr>
        <p:txBody>
          <a:bodyPr anchorCtr="0" anchor="t" bIns="121900" lIns="121900" spcFirstLastPara="1" rIns="121900" wrap="square" tIns="121900">
            <a:noAutofit/>
          </a:bodyPr>
          <a:lstStyle>
            <a:lvl1pPr indent="-228600" lvl="0" marL="457200" marR="0" rtl="0" algn="l">
              <a:lnSpc>
                <a:spcPct val="110000"/>
              </a:lnSpc>
              <a:spcBef>
                <a:spcPts val="4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1pPr>
            <a:lvl2pPr indent="-342900" lvl="1" marL="914400" marR="0" rtl="0" algn="l">
              <a:lnSpc>
                <a:spcPct val="110000"/>
              </a:lnSpc>
              <a:spcBef>
                <a:spcPts val="400"/>
              </a:spcBef>
              <a:spcAft>
                <a:spcPts val="0"/>
              </a:spcAft>
              <a:buClr>
                <a:schemeClr val="dk2"/>
              </a:buClr>
              <a:buSzPts val="1800"/>
              <a:buFont typeface="Arial"/>
              <a:buChar char="•"/>
              <a:defRPr b="0" i="0" sz="1600" u="none" cap="none" strike="noStrike">
                <a:solidFill>
                  <a:schemeClr val="dk1"/>
                </a:solidFill>
                <a:latin typeface="Verdana"/>
                <a:ea typeface="Verdana"/>
                <a:cs typeface="Verdana"/>
                <a:sym typeface="Verdana"/>
              </a:defRPr>
            </a:lvl2pPr>
            <a:lvl3pPr indent="-330200" lvl="2" marL="1371600" marR="0" rtl="0" algn="l">
              <a:lnSpc>
                <a:spcPct val="140000"/>
              </a:lnSpc>
              <a:spcBef>
                <a:spcPts val="0"/>
              </a:spcBef>
              <a:spcAft>
                <a:spcPts val="0"/>
              </a:spcAft>
              <a:buClr>
                <a:schemeClr val="dk2"/>
              </a:buClr>
              <a:buSzPts val="1600"/>
              <a:buFont typeface="Verdana"/>
              <a:buAutoNum type="arabicPeriod"/>
              <a:defRPr b="0" i="0" sz="1600" u="none" cap="none" strike="noStrike">
                <a:solidFill>
                  <a:schemeClr val="dk1"/>
                </a:solidFill>
                <a:latin typeface="Verdana"/>
                <a:ea typeface="Verdana"/>
                <a:cs typeface="Verdana"/>
                <a:sym typeface="Verdana"/>
              </a:defRPr>
            </a:lvl3pPr>
            <a:lvl4pPr indent="-228600" lvl="3" marL="1828800" marR="0" rtl="0" algn="l">
              <a:lnSpc>
                <a:spcPct val="110000"/>
              </a:lnSpc>
              <a:spcBef>
                <a:spcPts val="4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4pPr>
            <a:lvl5pPr indent="-228600" lvl="4" marL="2286000" marR="0" rtl="0" algn="l">
              <a:lnSpc>
                <a:spcPct val="110000"/>
              </a:lnSpc>
              <a:spcBef>
                <a:spcPts val="4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 name="Shape 56"/>
        <p:cNvGrpSpPr/>
        <p:nvPr/>
      </p:nvGrpSpPr>
      <p:grpSpPr>
        <a:xfrm>
          <a:off x="0" y="0"/>
          <a:ext cx="0" cy="0"/>
          <a:chOff x="0" y="0"/>
          <a:chExt cx="0" cy="0"/>
        </a:xfrm>
      </p:grpSpPr>
      <p:sp>
        <p:nvSpPr>
          <p:cNvPr id="57" name="Google Shape;57;p10"/>
          <p:cNvSpPr txBox="1"/>
          <p:nvPr>
            <p:ph type="title"/>
          </p:nvPr>
        </p:nvSpPr>
        <p:spPr>
          <a:xfrm>
            <a:off x="415600" y="593367"/>
            <a:ext cx="11360700" cy="7635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 name="Google Shape;58;p10"/>
          <p:cNvSpPr txBox="1"/>
          <p:nvPr>
            <p:ph idx="1" type="body"/>
          </p:nvPr>
        </p:nvSpPr>
        <p:spPr>
          <a:xfrm>
            <a:off x="415600" y="1536633"/>
            <a:ext cx="5333100" cy="4555200"/>
          </a:xfrm>
          <a:prstGeom prst="rect">
            <a:avLst/>
          </a:prstGeom>
          <a:noFill/>
          <a:ln>
            <a:noFill/>
          </a:ln>
        </p:spPr>
        <p:txBody>
          <a:bodyPr anchorCtr="0" anchor="t" bIns="91400" lIns="91400" spcFirstLastPara="1" rIns="91400" wrap="square" tIns="91400">
            <a:noAutofit/>
          </a:bodyPr>
          <a:lstStyle>
            <a:lvl1pPr indent="-317500" lvl="0" marL="457200" rtl="0" algn="l">
              <a:lnSpc>
                <a:spcPct val="115000"/>
              </a:lnSpc>
              <a:spcBef>
                <a:spcPts val="0"/>
              </a:spcBef>
              <a:spcAft>
                <a:spcPts val="0"/>
              </a:spcAft>
              <a:buSzPts val="1400"/>
              <a:buChar char="●"/>
              <a:defRPr sz="1867"/>
            </a:lvl1pPr>
            <a:lvl2pPr indent="-304800" lvl="1" marL="914400" rtl="0" algn="l">
              <a:lnSpc>
                <a:spcPct val="115000"/>
              </a:lnSpc>
              <a:spcBef>
                <a:spcPts val="2133"/>
              </a:spcBef>
              <a:spcAft>
                <a:spcPts val="0"/>
              </a:spcAft>
              <a:buSzPts val="1200"/>
              <a:buChar char="○"/>
              <a:defRPr sz="1600"/>
            </a:lvl2pPr>
            <a:lvl3pPr indent="-304800" lvl="2" marL="1371600" rtl="0" algn="l">
              <a:lnSpc>
                <a:spcPct val="115000"/>
              </a:lnSpc>
              <a:spcBef>
                <a:spcPts val="2133"/>
              </a:spcBef>
              <a:spcAft>
                <a:spcPts val="0"/>
              </a:spcAft>
              <a:buSzPts val="1200"/>
              <a:buChar char="■"/>
              <a:defRPr sz="1600"/>
            </a:lvl3pPr>
            <a:lvl4pPr indent="-304800" lvl="3" marL="1828800" rtl="0" algn="l">
              <a:lnSpc>
                <a:spcPct val="115000"/>
              </a:lnSpc>
              <a:spcBef>
                <a:spcPts val="2133"/>
              </a:spcBef>
              <a:spcAft>
                <a:spcPts val="0"/>
              </a:spcAft>
              <a:buSzPts val="1200"/>
              <a:buChar char="●"/>
              <a:defRPr sz="1600"/>
            </a:lvl4pPr>
            <a:lvl5pPr indent="-304800" lvl="4" marL="2286000" rtl="0" algn="l">
              <a:lnSpc>
                <a:spcPct val="115000"/>
              </a:lnSpc>
              <a:spcBef>
                <a:spcPts val="2133"/>
              </a:spcBef>
              <a:spcAft>
                <a:spcPts val="0"/>
              </a:spcAft>
              <a:buSzPts val="1200"/>
              <a:buChar char="○"/>
              <a:defRPr sz="1600"/>
            </a:lvl5pPr>
            <a:lvl6pPr indent="-304800" lvl="5" marL="2743200" rtl="0" algn="l">
              <a:lnSpc>
                <a:spcPct val="115000"/>
              </a:lnSpc>
              <a:spcBef>
                <a:spcPts val="2133"/>
              </a:spcBef>
              <a:spcAft>
                <a:spcPts val="0"/>
              </a:spcAft>
              <a:buSzPts val="1200"/>
              <a:buChar char="■"/>
              <a:defRPr sz="1600"/>
            </a:lvl6pPr>
            <a:lvl7pPr indent="-304800" lvl="6" marL="3200400" rtl="0" algn="l">
              <a:lnSpc>
                <a:spcPct val="115000"/>
              </a:lnSpc>
              <a:spcBef>
                <a:spcPts val="2133"/>
              </a:spcBef>
              <a:spcAft>
                <a:spcPts val="0"/>
              </a:spcAft>
              <a:buSzPts val="1200"/>
              <a:buChar char="●"/>
              <a:defRPr sz="1600"/>
            </a:lvl7pPr>
            <a:lvl8pPr indent="-304800" lvl="7" marL="3657600" rtl="0" algn="l">
              <a:lnSpc>
                <a:spcPct val="115000"/>
              </a:lnSpc>
              <a:spcBef>
                <a:spcPts val="2133"/>
              </a:spcBef>
              <a:spcAft>
                <a:spcPts val="0"/>
              </a:spcAft>
              <a:buSzPts val="1200"/>
              <a:buChar char="○"/>
              <a:defRPr sz="1600"/>
            </a:lvl8pPr>
            <a:lvl9pPr indent="-304800" lvl="8" marL="4114800" rtl="0" algn="l">
              <a:lnSpc>
                <a:spcPct val="115000"/>
              </a:lnSpc>
              <a:spcBef>
                <a:spcPts val="2133"/>
              </a:spcBef>
              <a:spcAft>
                <a:spcPts val="2133"/>
              </a:spcAft>
              <a:buSzPts val="1200"/>
              <a:buChar char="■"/>
              <a:defRPr sz="1600"/>
            </a:lvl9pPr>
          </a:lstStyle>
          <a:p/>
        </p:txBody>
      </p:sp>
      <p:sp>
        <p:nvSpPr>
          <p:cNvPr id="59" name="Google Shape;59;p10"/>
          <p:cNvSpPr txBox="1"/>
          <p:nvPr>
            <p:ph idx="2" type="body"/>
          </p:nvPr>
        </p:nvSpPr>
        <p:spPr>
          <a:xfrm>
            <a:off x="6443200" y="1536633"/>
            <a:ext cx="5333100" cy="4555200"/>
          </a:xfrm>
          <a:prstGeom prst="rect">
            <a:avLst/>
          </a:prstGeom>
          <a:noFill/>
          <a:ln>
            <a:noFill/>
          </a:ln>
        </p:spPr>
        <p:txBody>
          <a:bodyPr anchorCtr="0" anchor="t" bIns="91400" lIns="91400" spcFirstLastPara="1" rIns="91400" wrap="square" tIns="91400">
            <a:noAutofit/>
          </a:bodyPr>
          <a:lstStyle>
            <a:lvl1pPr indent="-317500" lvl="0" marL="457200" rtl="0" algn="l">
              <a:lnSpc>
                <a:spcPct val="115000"/>
              </a:lnSpc>
              <a:spcBef>
                <a:spcPts val="0"/>
              </a:spcBef>
              <a:spcAft>
                <a:spcPts val="0"/>
              </a:spcAft>
              <a:buSzPts val="1400"/>
              <a:buChar char="●"/>
              <a:defRPr sz="1867"/>
            </a:lvl1pPr>
            <a:lvl2pPr indent="-304800" lvl="1" marL="914400" rtl="0" algn="l">
              <a:lnSpc>
                <a:spcPct val="115000"/>
              </a:lnSpc>
              <a:spcBef>
                <a:spcPts val="2133"/>
              </a:spcBef>
              <a:spcAft>
                <a:spcPts val="0"/>
              </a:spcAft>
              <a:buSzPts val="1200"/>
              <a:buChar char="○"/>
              <a:defRPr sz="1600"/>
            </a:lvl2pPr>
            <a:lvl3pPr indent="-304800" lvl="2" marL="1371600" rtl="0" algn="l">
              <a:lnSpc>
                <a:spcPct val="115000"/>
              </a:lnSpc>
              <a:spcBef>
                <a:spcPts val="2133"/>
              </a:spcBef>
              <a:spcAft>
                <a:spcPts val="0"/>
              </a:spcAft>
              <a:buSzPts val="1200"/>
              <a:buChar char="■"/>
              <a:defRPr sz="1600"/>
            </a:lvl3pPr>
            <a:lvl4pPr indent="-304800" lvl="3" marL="1828800" rtl="0" algn="l">
              <a:lnSpc>
                <a:spcPct val="115000"/>
              </a:lnSpc>
              <a:spcBef>
                <a:spcPts val="2133"/>
              </a:spcBef>
              <a:spcAft>
                <a:spcPts val="0"/>
              </a:spcAft>
              <a:buSzPts val="1200"/>
              <a:buChar char="●"/>
              <a:defRPr sz="1600"/>
            </a:lvl4pPr>
            <a:lvl5pPr indent="-304800" lvl="4" marL="2286000" rtl="0" algn="l">
              <a:lnSpc>
                <a:spcPct val="115000"/>
              </a:lnSpc>
              <a:spcBef>
                <a:spcPts val="2133"/>
              </a:spcBef>
              <a:spcAft>
                <a:spcPts val="0"/>
              </a:spcAft>
              <a:buSzPts val="1200"/>
              <a:buChar char="○"/>
              <a:defRPr sz="1600"/>
            </a:lvl5pPr>
            <a:lvl6pPr indent="-304800" lvl="5" marL="2743200" rtl="0" algn="l">
              <a:lnSpc>
                <a:spcPct val="115000"/>
              </a:lnSpc>
              <a:spcBef>
                <a:spcPts val="2133"/>
              </a:spcBef>
              <a:spcAft>
                <a:spcPts val="0"/>
              </a:spcAft>
              <a:buSzPts val="1200"/>
              <a:buChar char="■"/>
              <a:defRPr sz="1600"/>
            </a:lvl6pPr>
            <a:lvl7pPr indent="-304800" lvl="6" marL="3200400" rtl="0" algn="l">
              <a:lnSpc>
                <a:spcPct val="115000"/>
              </a:lnSpc>
              <a:spcBef>
                <a:spcPts val="2133"/>
              </a:spcBef>
              <a:spcAft>
                <a:spcPts val="0"/>
              </a:spcAft>
              <a:buSzPts val="1200"/>
              <a:buChar char="●"/>
              <a:defRPr sz="1600"/>
            </a:lvl7pPr>
            <a:lvl8pPr indent="-304800" lvl="7" marL="3657600" rtl="0" algn="l">
              <a:lnSpc>
                <a:spcPct val="115000"/>
              </a:lnSpc>
              <a:spcBef>
                <a:spcPts val="2133"/>
              </a:spcBef>
              <a:spcAft>
                <a:spcPts val="0"/>
              </a:spcAft>
              <a:buSzPts val="1200"/>
              <a:buChar char="○"/>
              <a:defRPr sz="1600"/>
            </a:lvl8pPr>
            <a:lvl9pPr indent="-304800" lvl="8" marL="4114800" rtl="0" algn="l">
              <a:lnSpc>
                <a:spcPct val="115000"/>
              </a:lnSpc>
              <a:spcBef>
                <a:spcPts val="2133"/>
              </a:spcBef>
              <a:spcAft>
                <a:spcPts val="2133"/>
              </a:spcAft>
              <a:buSzPts val="1200"/>
              <a:buChar char="■"/>
              <a:defRPr sz="1600"/>
            </a:lvl9pPr>
          </a:lstStyle>
          <a:p/>
        </p:txBody>
      </p:sp>
      <p:sp>
        <p:nvSpPr>
          <p:cNvPr id="60" name="Google Shape;60;p10"/>
          <p:cNvSpPr txBox="1"/>
          <p:nvPr>
            <p:ph idx="12" type="sldNum"/>
          </p:nvPr>
        </p:nvSpPr>
        <p:spPr>
          <a:xfrm>
            <a:off x="11296611" y="6217623"/>
            <a:ext cx="731700" cy="5247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1" name="Shape 61"/>
        <p:cNvGrpSpPr/>
        <p:nvPr/>
      </p:nvGrpSpPr>
      <p:grpSpPr>
        <a:xfrm>
          <a:off x="0" y="0"/>
          <a:ext cx="0" cy="0"/>
          <a:chOff x="0" y="0"/>
          <a:chExt cx="0" cy="0"/>
        </a:xfrm>
      </p:grpSpPr>
      <p:sp>
        <p:nvSpPr>
          <p:cNvPr id="62" name="Google Shape;62;p11"/>
          <p:cNvSpPr txBox="1"/>
          <p:nvPr>
            <p:ph type="title"/>
          </p:nvPr>
        </p:nvSpPr>
        <p:spPr>
          <a:xfrm>
            <a:off x="415600" y="740800"/>
            <a:ext cx="3744000" cy="1007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SzPts val="2400"/>
              <a:buNone/>
              <a:defRPr sz="3200"/>
            </a:lvl1pPr>
            <a:lvl2pPr lvl="1" rtl="0" algn="l">
              <a:lnSpc>
                <a:spcPct val="100000"/>
              </a:lnSpc>
              <a:spcBef>
                <a:spcPts val="0"/>
              </a:spcBef>
              <a:spcAft>
                <a:spcPts val="0"/>
              </a:spcAft>
              <a:buSzPts val="2400"/>
              <a:buNone/>
              <a:defRPr sz="3200"/>
            </a:lvl2pPr>
            <a:lvl3pPr lvl="2" rtl="0" algn="l">
              <a:lnSpc>
                <a:spcPct val="100000"/>
              </a:lnSpc>
              <a:spcBef>
                <a:spcPts val="0"/>
              </a:spcBef>
              <a:spcAft>
                <a:spcPts val="0"/>
              </a:spcAft>
              <a:buSzPts val="2400"/>
              <a:buNone/>
              <a:defRPr sz="3200"/>
            </a:lvl3pPr>
            <a:lvl4pPr lvl="3" rtl="0" algn="l">
              <a:lnSpc>
                <a:spcPct val="100000"/>
              </a:lnSpc>
              <a:spcBef>
                <a:spcPts val="0"/>
              </a:spcBef>
              <a:spcAft>
                <a:spcPts val="0"/>
              </a:spcAft>
              <a:buSzPts val="2400"/>
              <a:buNone/>
              <a:defRPr sz="3200"/>
            </a:lvl4pPr>
            <a:lvl5pPr lvl="4" rtl="0" algn="l">
              <a:lnSpc>
                <a:spcPct val="100000"/>
              </a:lnSpc>
              <a:spcBef>
                <a:spcPts val="0"/>
              </a:spcBef>
              <a:spcAft>
                <a:spcPts val="0"/>
              </a:spcAft>
              <a:buSzPts val="2400"/>
              <a:buNone/>
              <a:defRPr sz="3200"/>
            </a:lvl5pPr>
            <a:lvl6pPr lvl="5" rtl="0" algn="l">
              <a:lnSpc>
                <a:spcPct val="100000"/>
              </a:lnSpc>
              <a:spcBef>
                <a:spcPts val="0"/>
              </a:spcBef>
              <a:spcAft>
                <a:spcPts val="0"/>
              </a:spcAft>
              <a:buSzPts val="2400"/>
              <a:buNone/>
              <a:defRPr sz="3200"/>
            </a:lvl6pPr>
            <a:lvl7pPr lvl="6" rtl="0" algn="l">
              <a:lnSpc>
                <a:spcPct val="100000"/>
              </a:lnSpc>
              <a:spcBef>
                <a:spcPts val="0"/>
              </a:spcBef>
              <a:spcAft>
                <a:spcPts val="0"/>
              </a:spcAft>
              <a:buSzPts val="2400"/>
              <a:buNone/>
              <a:defRPr sz="3200"/>
            </a:lvl7pPr>
            <a:lvl8pPr lvl="7" rtl="0" algn="l">
              <a:lnSpc>
                <a:spcPct val="100000"/>
              </a:lnSpc>
              <a:spcBef>
                <a:spcPts val="0"/>
              </a:spcBef>
              <a:spcAft>
                <a:spcPts val="0"/>
              </a:spcAft>
              <a:buSzPts val="2400"/>
              <a:buNone/>
              <a:defRPr sz="3200"/>
            </a:lvl8pPr>
            <a:lvl9pPr lvl="8" rtl="0" algn="l">
              <a:lnSpc>
                <a:spcPct val="100000"/>
              </a:lnSpc>
              <a:spcBef>
                <a:spcPts val="0"/>
              </a:spcBef>
              <a:spcAft>
                <a:spcPts val="0"/>
              </a:spcAft>
              <a:buSzPts val="2400"/>
              <a:buNone/>
              <a:defRPr sz="3200"/>
            </a:lvl9pPr>
          </a:lstStyle>
          <a:p/>
        </p:txBody>
      </p:sp>
      <p:sp>
        <p:nvSpPr>
          <p:cNvPr id="63" name="Google Shape;63;p11"/>
          <p:cNvSpPr txBox="1"/>
          <p:nvPr>
            <p:ph idx="1" type="body"/>
          </p:nvPr>
        </p:nvSpPr>
        <p:spPr>
          <a:xfrm>
            <a:off x="415600" y="1852800"/>
            <a:ext cx="3744000" cy="4239300"/>
          </a:xfrm>
          <a:prstGeom prst="rect">
            <a:avLst/>
          </a:prstGeom>
          <a:noFill/>
          <a:ln>
            <a:noFill/>
          </a:ln>
        </p:spPr>
        <p:txBody>
          <a:bodyPr anchorCtr="0" anchor="t" bIns="91400" lIns="91400" spcFirstLastPara="1" rIns="91400" wrap="square" tIns="91400">
            <a:noAutofit/>
          </a:bodyPr>
          <a:lstStyle>
            <a:lvl1pPr indent="-304800" lvl="0" marL="457200" rtl="0" algn="l">
              <a:lnSpc>
                <a:spcPct val="115000"/>
              </a:lnSpc>
              <a:spcBef>
                <a:spcPts val="0"/>
              </a:spcBef>
              <a:spcAft>
                <a:spcPts val="0"/>
              </a:spcAft>
              <a:buSzPts val="1200"/>
              <a:buChar char="●"/>
              <a:defRPr sz="1600"/>
            </a:lvl1pPr>
            <a:lvl2pPr indent="-304800" lvl="1" marL="914400" rtl="0" algn="l">
              <a:lnSpc>
                <a:spcPct val="115000"/>
              </a:lnSpc>
              <a:spcBef>
                <a:spcPts val="2133"/>
              </a:spcBef>
              <a:spcAft>
                <a:spcPts val="0"/>
              </a:spcAft>
              <a:buSzPts val="1200"/>
              <a:buChar char="○"/>
              <a:defRPr sz="1600"/>
            </a:lvl2pPr>
            <a:lvl3pPr indent="-304800" lvl="2" marL="1371600" rtl="0" algn="l">
              <a:lnSpc>
                <a:spcPct val="115000"/>
              </a:lnSpc>
              <a:spcBef>
                <a:spcPts val="2133"/>
              </a:spcBef>
              <a:spcAft>
                <a:spcPts val="0"/>
              </a:spcAft>
              <a:buSzPts val="1200"/>
              <a:buChar char="■"/>
              <a:defRPr sz="1600"/>
            </a:lvl3pPr>
            <a:lvl4pPr indent="-304800" lvl="3" marL="1828800" rtl="0" algn="l">
              <a:lnSpc>
                <a:spcPct val="115000"/>
              </a:lnSpc>
              <a:spcBef>
                <a:spcPts val="2133"/>
              </a:spcBef>
              <a:spcAft>
                <a:spcPts val="0"/>
              </a:spcAft>
              <a:buSzPts val="1200"/>
              <a:buChar char="●"/>
              <a:defRPr sz="1600"/>
            </a:lvl4pPr>
            <a:lvl5pPr indent="-304800" lvl="4" marL="2286000" rtl="0" algn="l">
              <a:lnSpc>
                <a:spcPct val="115000"/>
              </a:lnSpc>
              <a:spcBef>
                <a:spcPts val="2133"/>
              </a:spcBef>
              <a:spcAft>
                <a:spcPts val="0"/>
              </a:spcAft>
              <a:buSzPts val="1200"/>
              <a:buChar char="○"/>
              <a:defRPr sz="1600"/>
            </a:lvl5pPr>
            <a:lvl6pPr indent="-304800" lvl="5" marL="2743200" rtl="0" algn="l">
              <a:lnSpc>
                <a:spcPct val="115000"/>
              </a:lnSpc>
              <a:spcBef>
                <a:spcPts val="2133"/>
              </a:spcBef>
              <a:spcAft>
                <a:spcPts val="0"/>
              </a:spcAft>
              <a:buSzPts val="1200"/>
              <a:buChar char="■"/>
              <a:defRPr sz="1600"/>
            </a:lvl6pPr>
            <a:lvl7pPr indent="-304800" lvl="6" marL="3200400" rtl="0" algn="l">
              <a:lnSpc>
                <a:spcPct val="115000"/>
              </a:lnSpc>
              <a:spcBef>
                <a:spcPts val="2133"/>
              </a:spcBef>
              <a:spcAft>
                <a:spcPts val="0"/>
              </a:spcAft>
              <a:buSzPts val="1200"/>
              <a:buChar char="●"/>
              <a:defRPr sz="1600"/>
            </a:lvl7pPr>
            <a:lvl8pPr indent="-304800" lvl="7" marL="3657600" rtl="0" algn="l">
              <a:lnSpc>
                <a:spcPct val="115000"/>
              </a:lnSpc>
              <a:spcBef>
                <a:spcPts val="2133"/>
              </a:spcBef>
              <a:spcAft>
                <a:spcPts val="0"/>
              </a:spcAft>
              <a:buSzPts val="1200"/>
              <a:buChar char="○"/>
              <a:defRPr sz="1600"/>
            </a:lvl8pPr>
            <a:lvl9pPr indent="-304800" lvl="8" marL="4114800" rtl="0" algn="l">
              <a:lnSpc>
                <a:spcPct val="115000"/>
              </a:lnSpc>
              <a:spcBef>
                <a:spcPts val="2133"/>
              </a:spcBef>
              <a:spcAft>
                <a:spcPts val="2133"/>
              </a:spcAft>
              <a:buSzPts val="1200"/>
              <a:buChar char="■"/>
              <a:defRPr sz="1600"/>
            </a:lvl9pPr>
          </a:lstStyle>
          <a:p/>
        </p:txBody>
      </p:sp>
      <p:sp>
        <p:nvSpPr>
          <p:cNvPr id="64" name="Google Shape;64;p11"/>
          <p:cNvSpPr txBox="1"/>
          <p:nvPr>
            <p:ph idx="12" type="sldNum"/>
          </p:nvPr>
        </p:nvSpPr>
        <p:spPr>
          <a:xfrm>
            <a:off x="11296611" y="6217623"/>
            <a:ext cx="731700" cy="5247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b="0" i="0" sz="13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1.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53.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44" Type="http://schemas.openxmlformats.org/officeDocument/2006/relationships/slideLayout" Target="../slideLayouts/slideLayout57.xml"/><Relationship Id="rId43" Type="http://schemas.openxmlformats.org/officeDocument/2006/relationships/slideLayout" Target="../slideLayouts/slideLayout56.xml"/><Relationship Id="rId46" Type="http://schemas.openxmlformats.org/officeDocument/2006/relationships/slideLayout" Target="../slideLayouts/slideLayout59.xml"/><Relationship Id="rId45" Type="http://schemas.openxmlformats.org/officeDocument/2006/relationships/slideLayout" Target="../slideLayouts/slideLayout58.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48" Type="http://schemas.openxmlformats.org/officeDocument/2006/relationships/slideLayout" Target="../slideLayouts/slideLayout61.xml"/><Relationship Id="rId47" Type="http://schemas.openxmlformats.org/officeDocument/2006/relationships/slideLayout" Target="../slideLayouts/slideLayout60.xml"/><Relationship Id="rId49" Type="http://schemas.openxmlformats.org/officeDocument/2006/relationships/slideLayout" Target="../slideLayouts/slideLayout6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33" Type="http://schemas.openxmlformats.org/officeDocument/2006/relationships/slideLayout" Target="../slideLayouts/slideLayout46.xml"/><Relationship Id="rId32" Type="http://schemas.openxmlformats.org/officeDocument/2006/relationships/slideLayout" Target="../slideLayouts/slideLayout45.xml"/><Relationship Id="rId35" Type="http://schemas.openxmlformats.org/officeDocument/2006/relationships/slideLayout" Target="../slideLayouts/slideLayout48.xml"/><Relationship Id="rId34" Type="http://schemas.openxmlformats.org/officeDocument/2006/relationships/slideLayout" Target="../slideLayouts/slideLayout47.xml"/><Relationship Id="rId37" Type="http://schemas.openxmlformats.org/officeDocument/2006/relationships/slideLayout" Target="../slideLayouts/slideLayout50.xml"/><Relationship Id="rId36" Type="http://schemas.openxmlformats.org/officeDocument/2006/relationships/slideLayout" Target="../slideLayouts/slideLayout49.xml"/><Relationship Id="rId39" Type="http://schemas.openxmlformats.org/officeDocument/2006/relationships/slideLayout" Target="../slideLayouts/slideLayout52.xml"/><Relationship Id="rId38" Type="http://schemas.openxmlformats.org/officeDocument/2006/relationships/slideLayout" Target="../slideLayouts/slideLayout51.xml"/><Relationship Id="rId62" Type="http://schemas.openxmlformats.org/officeDocument/2006/relationships/theme" Target="../theme/theme2.xml"/><Relationship Id="rId61" Type="http://schemas.openxmlformats.org/officeDocument/2006/relationships/slideLayout" Target="../slideLayouts/slideLayout74.xml"/><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60" Type="http://schemas.openxmlformats.org/officeDocument/2006/relationships/slideLayout" Target="../slideLayouts/slideLayout73.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29" Type="http://schemas.openxmlformats.org/officeDocument/2006/relationships/slideLayout" Target="../slideLayouts/slideLayout42.xml"/><Relationship Id="rId51" Type="http://schemas.openxmlformats.org/officeDocument/2006/relationships/slideLayout" Target="../slideLayouts/slideLayout64.xml"/><Relationship Id="rId50" Type="http://schemas.openxmlformats.org/officeDocument/2006/relationships/slideLayout" Target="../slideLayouts/slideLayout63.xml"/><Relationship Id="rId53" Type="http://schemas.openxmlformats.org/officeDocument/2006/relationships/slideLayout" Target="../slideLayouts/slideLayout66.xml"/><Relationship Id="rId52" Type="http://schemas.openxmlformats.org/officeDocument/2006/relationships/slideLayout" Target="../slideLayouts/slideLayout65.xml"/><Relationship Id="rId11" Type="http://schemas.openxmlformats.org/officeDocument/2006/relationships/slideLayout" Target="../slideLayouts/slideLayout24.xml"/><Relationship Id="rId55" Type="http://schemas.openxmlformats.org/officeDocument/2006/relationships/slideLayout" Target="../slideLayouts/slideLayout68.xml"/><Relationship Id="rId10" Type="http://schemas.openxmlformats.org/officeDocument/2006/relationships/slideLayout" Target="../slideLayouts/slideLayout23.xml"/><Relationship Id="rId54" Type="http://schemas.openxmlformats.org/officeDocument/2006/relationships/slideLayout" Target="../slideLayouts/slideLayout67.xml"/><Relationship Id="rId13" Type="http://schemas.openxmlformats.org/officeDocument/2006/relationships/slideLayout" Target="../slideLayouts/slideLayout26.xml"/><Relationship Id="rId57" Type="http://schemas.openxmlformats.org/officeDocument/2006/relationships/slideLayout" Target="../slideLayouts/slideLayout70.xml"/><Relationship Id="rId12" Type="http://schemas.openxmlformats.org/officeDocument/2006/relationships/slideLayout" Target="../slideLayouts/slideLayout25.xml"/><Relationship Id="rId56" Type="http://schemas.openxmlformats.org/officeDocument/2006/relationships/slideLayout" Target="../slideLayouts/slideLayout69.xml"/><Relationship Id="rId15" Type="http://schemas.openxmlformats.org/officeDocument/2006/relationships/slideLayout" Target="../slideLayouts/slideLayout28.xml"/><Relationship Id="rId59" Type="http://schemas.openxmlformats.org/officeDocument/2006/relationships/slideLayout" Target="../slideLayouts/slideLayout72.xml"/><Relationship Id="rId14" Type="http://schemas.openxmlformats.org/officeDocument/2006/relationships/slideLayout" Target="../slideLayouts/slideLayout27.xml"/><Relationship Id="rId58" Type="http://schemas.openxmlformats.org/officeDocument/2006/relationships/slideLayout" Target="../slideLayouts/slideLayout71.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1" type="ftr"/>
          </p:nvPr>
        </p:nvSpPr>
        <p:spPr>
          <a:xfrm>
            <a:off x="1535494" y="6453335"/>
            <a:ext cx="9168489" cy="404664"/>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800"/>
              <a:buFont typeface="Verdana"/>
              <a:buNone/>
              <a:defRPr b="0" i="0" sz="1067"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9pPr>
          </a:lstStyle>
          <a:p/>
        </p:txBody>
      </p:sp>
      <p:sp>
        <p:nvSpPr>
          <p:cNvPr id="11" name="Google Shape;11;p1"/>
          <p:cNvSpPr txBox="1"/>
          <p:nvPr>
            <p:ph idx="10" type="dt"/>
          </p:nvPr>
        </p:nvSpPr>
        <p:spPr>
          <a:xfrm>
            <a:off x="0" y="6453337"/>
            <a:ext cx="624416" cy="404664"/>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00"/>
              <a:buFont typeface="Verdana"/>
              <a:buNone/>
              <a:defRPr b="0" i="0" sz="133"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800"/>
              <a:buFont typeface="Verdana"/>
              <a:buNone/>
              <a:defRPr b="0" i="0" sz="2400" u="none" cap="none" strike="noStrike">
                <a:solidFill>
                  <a:schemeClr val="dk1"/>
                </a:solidFill>
                <a:latin typeface="Verdana"/>
                <a:ea typeface="Verdana"/>
                <a:cs typeface="Verdana"/>
                <a:sym typeface="Verdana"/>
              </a:defRPr>
            </a:lvl9pPr>
          </a:lstStyle>
          <a:p/>
        </p:txBody>
      </p:sp>
      <p:sp>
        <p:nvSpPr>
          <p:cNvPr id="12" name="Google Shape;12;p1"/>
          <p:cNvSpPr txBox="1"/>
          <p:nvPr>
            <p:ph type="title"/>
          </p:nvPr>
        </p:nvSpPr>
        <p:spPr>
          <a:xfrm>
            <a:off x="624419" y="1"/>
            <a:ext cx="10943165" cy="645583"/>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 type="body"/>
          </p:nvPr>
        </p:nvSpPr>
        <p:spPr>
          <a:xfrm>
            <a:off x="624419" y="1316567"/>
            <a:ext cx="10943165" cy="5136621"/>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4" name="Google Shape;14;p1"/>
          <p:cNvSpPr txBox="1"/>
          <p:nvPr>
            <p:ph idx="12" type="sldNum"/>
          </p:nvPr>
        </p:nvSpPr>
        <p:spPr>
          <a:xfrm>
            <a:off x="624417" y="6453190"/>
            <a:ext cx="863071" cy="404812"/>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SzPts val="200"/>
              <a:buFont typeface="Verdana"/>
              <a:buNone/>
              <a:defRPr b="1" i="0" sz="1067"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SzPts val="200"/>
              <a:buFont typeface="Verdana"/>
              <a:buNone/>
              <a:defRPr b="1" i="0" sz="1067"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SzPts val="200"/>
              <a:buFont typeface="Verdana"/>
              <a:buNone/>
              <a:defRPr b="1" i="0" sz="1067"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SzPts val="200"/>
              <a:buFont typeface="Verdana"/>
              <a:buNone/>
              <a:defRPr b="1" i="0" sz="1067"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SzPts val="200"/>
              <a:buFont typeface="Verdana"/>
              <a:buNone/>
              <a:defRPr b="1" i="0" sz="1067"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SzPts val="200"/>
              <a:buFont typeface="Verdana"/>
              <a:buNone/>
              <a:defRPr b="1" i="0" sz="1067"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SzPts val="200"/>
              <a:buFont typeface="Verdana"/>
              <a:buNone/>
              <a:defRPr b="1" i="0" sz="1067"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SzPts val="200"/>
              <a:buFont typeface="Verdana"/>
              <a:buNone/>
              <a:defRPr b="1" i="0" sz="1067"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SzPts val="200"/>
              <a:buFont typeface="Verdana"/>
              <a:buNone/>
              <a:defRPr b="1" i="0" sz="1067"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fr-FR"/>
              <a:t>‹#›</a:t>
            </a:fld>
            <a:endParaRPr/>
          </a:p>
        </p:txBody>
      </p:sp>
      <p:pic>
        <p:nvPicPr>
          <p:cNvPr id="15" name="Google Shape;15;p1"/>
          <p:cNvPicPr preferRelativeResize="0"/>
          <p:nvPr/>
        </p:nvPicPr>
        <p:blipFill rotWithShape="1">
          <a:blip r:embed="rId1">
            <a:alphaModFix/>
          </a:blip>
          <a:srcRect b="0" l="0" r="0" t="0"/>
          <a:stretch/>
        </p:blipFill>
        <p:spPr>
          <a:xfrm>
            <a:off x="10609196" y="6296245"/>
            <a:ext cx="1438321" cy="52023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sp>
        <p:nvSpPr>
          <p:cNvPr id="33" name="Google Shape;33;p4"/>
          <p:cNvSpPr txBox="1"/>
          <p:nvPr>
            <p:ph type="title"/>
          </p:nvPr>
        </p:nvSpPr>
        <p:spPr>
          <a:xfrm>
            <a:off x="415600" y="593367"/>
            <a:ext cx="11360700" cy="763500"/>
          </a:xfrm>
          <a:prstGeom prst="rect">
            <a:avLst/>
          </a:prstGeom>
          <a:noFill/>
          <a:ln>
            <a:noFill/>
          </a:ln>
        </p:spPr>
        <p:txBody>
          <a:bodyPr anchorCtr="0" anchor="t" bIns="91400" lIns="91400" spcFirstLastPara="1" rIns="91400" wrap="square" tIns="91400">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4" name="Google Shape;34;p4"/>
          <p:cNvSpPr txBox="1"/>
          <p:nvPr>
            <p:ph idx="1" type="body"/>
          </p:nvPr>
        </p:nvSpPr>
        <p:spPr>
          <a:xfrm>
            <a:off x="415600" y="1536633"/>
            <a:ext cx="11360700" cy="4555200"/>
          </a:xfrm>
          <a:prstGeom prst="rect">
            <a:avLst/>
          </a:prstGeom>
          <a:noFill/>
          <a:ln>
            <a:noFill/>
          </a:ln>
        </p:spPr>
        <p:txBody>
          <a:bodyPr anchorCtr="0" anchor="t" bIns="91400" lIns="91400" spcFirstLastPara="1" rIns="91400" wrap="square" tIns="91400">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5" name="Google Shape;35;p4"/>
          <p:cNvSpPr txBox="1"/>
          <p:nvPr>
            <p:ph idx="12" type="sldNum"/>
          </p:nvPr>
        </p:nvSpPr>
        <p:spPr>
          <a:xfrm>
            <a:off x="11296611" y="6217623"/>
            <a:ext cx="731700" cy="5247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SzPts val="1000"/>
              <a:buFont typeface="Arial"/>
              <a:buNone/>
              <a:defRPr b="0" i="0" sz="1333"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333"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333"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333"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333"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333"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333"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333"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3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16"/>
          <p:cNvSpPr txBox="1"/>
          <p:nvPr>
            <p:ph idx="12" type="sldNum"/>
          </p:nvPr>
        </p:nvSpPr>
        <p:spPr>
          <a:xfrm>
            <a:off x="11409033" y="6482100"/>
            <a:ext cx="782700" cy="193500"/>
          </a:xfrm>
          <a:prstGeom prst="rect">
            <a:avLst/>
          </a:prstGeom>
          <a:noFill/>
          <a:ln>
            <a:noFill/>
          </a:ln>
        </p:spPr>
        <p:txBody>
          <a:bodyPr anchorCtr="0" anchor="ctr" bIns="0" lIns="0" spcFirstLastPara="1" rIns="0" wrap="square" tIns="0">
            <a:noAutofit/>
          </a:bodyPr>
          <a:lstStyle>
            <a:lvl1pPr lvl="0" rtl="0" algn="ctr">
              <a:buNone/>
              <a:defRPr b="1" sz="1300">
                <a:solidFill>
                  <a:schemeClr val="dk2"/>
                </a:solidFill>
                <a:latin typeface="Montserrat"/>
                <a:ea typeface="Montserrat"/>
                <a:cs typeface="Montserrat"/>
                <a:sym typeface="Montserrat"/>
              </a:defRPr>
            </a:lvl1pPr>
            <a:lvl2pPr lvl="1" rtl="0" algn="ctr">
              <a:buNone/>
              <a:defRPr b="1" sz="1300">
                <a:solidFill>
                  <a:schemeClr val="dk2"/>
                </a:solidFill>
                <a:latin typeface="Montserrat"/>
                <a:ea typeface="Montserrat"/>
                <a:cs typeface="Montserrat"/>
                <a:sym typeface="Montserrat"/>
              </a:defRPr>
            </a:lvl2pPr>
            <a:lvl3pPr lvl="2" rtl="0" algn="ctr">
              <a:buNone/>
              <a:defRPr b="1" sz="1300">
                <a:solidFill>
                  <a:schemeClr val="dk2"/>
                </a:solidFill>
                <a:latin typeface="Montserrat"/>
                <a:ea typeface="Montserrat"/>
                <a:cs typeface="Montserrat"/>
                <a:sym typeface="Montserrat"/>
              </a:defRPr>
            </a:lvl3pPr>
            <a:lvl4pPr lvl="3" rtl="0" algn="ctr">
              <a:buNone/>
              <a:defRPr b="1" sz="1300">
                <a:solidFill>
                  <a:schemeClr val="dk2"/>
                </a:solidFill>
                <a:latin typeface="Montserrat"/>
                <a:ea typeface="Montserrat"/>
                <a:cs typeface="Montserrat"/>
                <a:sym typeface="Montserrat"/>
              </a:defRPr>
            </a:lvl4pPr>
            <a:lvl5pPr lvl="4" rtl="0" algn="ctr">
              <a:buNone/>
              <a:defRPr b="1" sz="1300">
                <a:solidFill>
                  <a:schemeClr val="dk2"/>
                </a:solidFill>
                <a:latin typeface="Montserrat"/>
                <a:ea typeface="Montserrat"/>
                <a:cs typeface="Montserrat"/>
                <a:sym typeface="Montserrat"/>
              </a:defRPr>
            </a:lvl5pPr>
            <a:lvl6pPr lvl="5" rtl="0" algn="ctr">
              <a:buNone/>
              <a:defRPr b="1" sz="1300">
                <a:solidFill>
                  <a:schemeClr val="dk2"/>
                </a:solidFill>
                <a:latin typeface="Montserrat"/>
                <a:ea typeface="Montserrat"/>
                <a:cs typeface="Montserrat"/>
                <a:sym typeface="Montserrat"/>
              </a:defRPr>
            </a:lvl6pPr>
            <a:lvl7pPr lvl="6" rtl="0" algn="ctr">
              <a:buNone/>
              <a:defRPr b="1" sz="1300">
                <a:solidFill>
                  <a:schemeClr val="dk2"/>
                </a:solidFill>
                <a:latin typeface="Montserrat"/>
                <a:ea typeface="Montserrat"/>
                <a:cs typeface="Montserrat"/>
                <a:sym typeface="Montserrat"/>
              </a:defRPr>
            </a:lvl7pPr>
            <a:lvl8pPr lvl="7" rtl="0" algn="ctr">
              <a:buNone/>
              <a:defRPr b="1" sz="1300">
                <a:solidFill>
                  <a:schemeClr val="dk2"/>
                </a:solidFill>
                <a:latin typeface="Montserrat"/>
                <a:ea typeface="Montserrat"/>
                <a:cs typeface="Montserrat"/>
                <a:sym typeface="Montserrat"/>
              </a:defRPr>
            </a:lvl8pPr>
            <a:lvl9pPr lvl="8" rtl="0" algn="ctr">
              <a:buNone/>
              <a:defRPr b="1" sz="1300">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855">
          <p15:clr>
            <a:srgbClr val="EA4335"/>
          </p15:clr>
        </p15:guide>
        <p15:guide id="2" pos="718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9.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20" Type="http://schemas.openxmlformats.org/officeDocument/2006/relationships/image" Target="../media/image63.png"/><Relationship Id="rId22" Type="http://schemas.openxmlformats.org/officeDocument/2006/relationships/image" Target="../media/image70.png"/><Relationship Id="rId21" Type="http://schemas.openxmlformats.org/officeDocument/2006/relationships/image" Target="../media/image68.png"/><Relationship Id="rId11" Type="http://schemas.openxmlformats.org/officeDocument/2006/relationships/image" Target="../media/image69.png"/><Relationship Id="rId10" Type="http://schemas.openxmlformats.org/officeDocument/2006/relationships/image" Target="../media/image57.png"/><Relationship Id="rId13" Type="http://schemas.openxmlformats.org/officeDocument/2006/relationships/image" Target="../media/image66.png"/><Relationship Id="rId12" Type="http://schemas.openxmlformats.org/officeDocument/2006/relationships/image" Target="../media/image62.png"/><Relationship Id="rId15" Type="http://schemas.openxmlformats.org/officeDocument/2006/relationships/image" Target="../media/image71.png"/><Relationship Id="rId14" Type="http://schemas.openxmlformats.org/officeDocument/2006/relationships/image" Target="../media/image65.png"/><Relationship Id="rId17" Type="http://schemas.openxmlformats.org/officeDocument/2006/relationships/image" Target="../media/image61.png"/><Relationship Id="rId16" Type="http://schemas.openxmlformats.org/officeDocument/2006/relationships/image" Target="../media/image67.png"/><Relationship Id="rId19" Type="http://schemas.openxmlformats.org/officeDocument/2006/relationships/image" Target="../media/image72.png"/><Relationship Id="rId18"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 Id="rId3" Type="http://schemas.openxmlformats.org/officeDocument/2006/relationships/image" Target="../media/image77.png"/><Relationship Id="rId4" Type="http://schemas.openxmlformats.org/officeDocument/2006/relationships/image" Target="../media/image81.png"/><Relationship Id="rId9" Type="http://schemas.openxmlformats.org/officeDocument/2006/relationships/image" Target="../media/image82.png"/><Relationship Id="rId5" Type="http://schemas.openxmlformats.org/officeDocument/2006/relationships/image" Target="../media/image73.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74.png"/><Relationship Id="rId31" Type="http://schemas.openxmlformats.org/officeDocument/2006/relationships/image" Target="../media/image103.png"/><Relationship Id="rId30" Type="http://schemas.openxmlformats.org/officeDocument/2006/relationships/image" Target="../media/image105.png"/><Relationship Id="rId32" Type="http://schemas.openxmlformats.org/officeDocument/2006/relationships/image" Target="../media/image109.png"/><Relationship Id="rId20" Type="http://schemas.openxmlformats.org/officeDocument/2006/relationships/image" Target="../media/image89.png"/><Relationship Id="rId22" Type="http://schemas.openxmlformats.org/officeDocument/2006/relationships/image" Target="../media/image88.png"/><Relationship Id="rId21" Type="http://schemas.openxmlformats.org/officeDocument/2006/relationships/image" Target="../media/image112.png"/><Relationship Id="rId24" Type="http://schemas.openxmlformats.org/officeDocument/2006/relationships/image" Target="../media/image85.png"/><Relationship Id="rId23" Type="http://schemas.openxmlformats.org/officeDocument/2006/relationships/image" Target="../media/image94.png"/><Relationship Id="rId26" Type="http://schemas.openxmlformats.org/officeDocument/2006/relationships/image" Target="../media/image92.png"/><Relationship Id="rId25" Type="http://schemas.openxmlformats.org/officeDocument/2006/relationships/image" Target="../media/image117.png"/><Relationship Id="rId28" Type="http://schemas.openxmlformats.org/officeDocument/2006/relationships/image" Target="../media/image100.png"/><Relationship Id="rId27" Type="http://schemas.openxmlformats.org/officeDocument/2006/relationships/image" Target="../media/image123.png"/><Relationship Id="rId29" Type="http://schemas.openxmlformats.org/officeDocument/2006/relationships/image" Target="../media/image101.png"/><Relationship Id="rId11" Type="http://schemas.openxmlformats.org/officeDocument/2006/relationships/image" Target="../media/image76.png"/><Relationship Id="rId10" Type="http://schemas.openxmlformats.org/officeDocument/2006/relationships/image" Target="../media/image90.png"/><Relationship Id="rId13" Type="http://schemas.openxmlformats.org/officeDocument/2006/relationships/image" Target="../media/image80.png"/><Relationship Id="rId12" Type="http://schemas.openxmlformats.org/officeDocument/2006/relationships/image" Target="../media/image84.png"/><Relationship Id="rId15" Type="http://schemas.openxmlformats.org/officeDocument/2006/relationships/image" Target="../media/image102.png"/><Relationship Id="rId14" Type="http://schemas.openxmlformats.org/officeDocument/2006/relationships/image" Target="../media/image91.png"/><Relationship Id="rId17" Type="http://schemas.openxmlformats.org/officeDocument/2006/relationships/image" Target="../media/image96.png"/><Relationship Id="rId16" Type="http://schemas.openxmlformats.org/officeDocument/2006/relationships/image" Target="../media/image93.png"/><Relationship Id="rId19" Type="http://schemas.openxmlformats.org/officeDocument/2006/relationships/image" Target="../media/image87.png"/><Relationship Id="rId18"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xml"/><Relationship Id="rId3" Type="http://schemas.openxmlformats.org/officeDocument/2006/relationships/image" Target="../media/image106.png"/><Relationship Id="rId4" Type="http://schemas.openxmlformats.org/officeDocument/2006/relationships/image" Target="../media/image78.png"/><Relationship Id="rId9" Type="http://schemas.openxmlformats.org/officeDocument/2006/relationships/image" Target="../media/image91.png"/><Relationship Id="rId5" Type="http://schemas.openxmlformats.org/officeDocument/2006/relationships/image" Target="../media/image124.png"/><Relationship Id="rId6" Type="http://schemas.openxmlformats.org/officeDocument/2006/relationships/image" Target="../media/image74.png"/><Relationship Id="rId7" Type="http://schemas.openxmlformats.org/officeDocument/2006/relationships/image" Target="../media/image84.png"/><Relationship Id="rId8" Type="http://schemas.openxmlformats.org/officeDocument/2006/relationships/image" Target="../media/image80.png"/><Relationship Id="rId11" Type="http://schemas.openxmlformats.org/officeDocument/2006/relationships/image" Target="../media/image98.png"/><Relationship Id="rId10" Type="http://schemas.openxmlformats.org/officeDocument/2006/relationships/image" Target="../media/image99.png"/><Relationship Id="rId13" Type="http://schemas.openxmlformats.org/officeDocument/2006/relationships/image" Target="../media/image103.png"/><Relationship Id="rId12" Type="http://schemas.openxmlformats.org/officeDocument/2006/relationships/image" Target="../media/image108.png"/><Relationship Id="rId15" Type="http://schemas.openxmlformats.org/officeDocument/2006/relationships/image" Target="../media/image107.png"/><Relationship Id="rId14"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16.png"/><Relationship Id="rId5" Type="http://schemas.openxmlformats.org/officeDocument/2006/relationships/image" Target="../media/image114.jpg"/><Relationship Id="rId6" Type="http://schemas.openxmlformats.org/officeDocument/2006/relationships/image" Target="../media/image118.png"/><Relationship Id="rId7" Type="http://schemas.openxmlformats.org/officeDocument/2006/relationships/image" Target="../media/image111.png"/><Relationship Id="rId8" Type="http://schemas.openxmlformats.org/officeDocument/2006/relationships/image" Target="../media/image115.png"/><Relationship Id="rId11" Type="http://schemas.openxmlformats.org/officeDocument/2006/relationships/image" Target="../media/image121.png"/><Relationship Id="rId10" Type="http://schemas.openxmlformats.org/officeDocument/2006/relationships/image" Target="../media/image113.png"/><Relationship Id="rId12"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8"/>
          <p:cNvSpPr txBox="1"/>
          <p:nvPr>
            <p:ph type="ctrTitle"/>
          </p:nvPr>
        </p:nvSpPr>
        <p:spPr>
          <a:xfrm>
            <a:off x="2452200" y="1330475"/>
            <a:ext cx="5688900" cy="2839800"/>
          </a:xfrm>
          <a:prstGeom prst="rect">
            <a:avLst/>
          </a:prstGeom>
          <a:noFill/>
          <a:ln>
            <a:noFill/>
          </a:ln>
        </p:spPr>
        <p:txBody>
          <a:bodyPr anchorCtr="0" anchor="b" bIns="121900" lIns="121900" spcFirstLastPara="1" rIns="121900" wrap="square" tIns="121900">
            <a:noAutofit/>
          </a:bodyPr>
          <a:lstStyle/>
          <a:p>
            <a:pPr indent="0" lvl="0" marL="0" marR="0" rtl="0" algn="l">
              <a:lnSpc>
                <a:spcPct val="90000"/>
              </a:lnSpc>
              <a:spcBef>
                <a:spcPts val="0"/>
              </a:spcBef>
              <a:spcAft>
                <a:spcPts val="0"/>
              </a:spcAft>
              <a:buNone/>
            </a:pPr>
            <a:r>
              <a:rPr lang="fr-FR" sz="3200"/>
              <a:t>Practice Data</a:t>
            </a:r>
            <a:endParaRPr sz="3200"/>
          </a:p>
          <a:p>
            <a:pPr indent="0" lvl="0" marL="0" marR="0" rtl="0" algn="l">
              <a:lnSpc>
                <a:spcPct val="90000"/>
              </a:lnSpc>
              <a:spcBef>
                <a:spcPts val="0"/>
              </a:spcBef>
              <a:spcAft>
                <a:spcPts val="0"/>
              </a:spcAft>
              <a:buNone/>
            </a:pPr>
            <a:r>
              <a:t/>
            </a:r>
            <a:endParaRPr sz="3200"/>
          </a:p>
          <a:p>
            <a:pPr indent="0" lvl="0" marL="0" marR="0" rtl="0" algn="l">
              <a:lnSpc>
                <a:spcPct val="90000"/>
              </a:lnSpc>
              <a:spcBef>
                <a:spcPts val="0"/>
              </a:spcBef>
              <a:spcAft>
                <a:spcPts val="0"/>
              </a:spcAft>
              <a:buNone/>
            </a:pPr>
            <a:r>
              <a:rPr b="0" lang="fr-FR" sz="2100">
                <a:solidFill>
                  <a:srgbClr val="FFFFFF"/>
                </a:solidFill>
              </a:rPr>
              <a:t>Offre Technique</a:t>
            </a:r>
            <a:endParaRPr b="0" sz="2100">
              <a:solidFill>
                <a:srgbClr val="FFFFFF"/>
              </a:solidFill>
            </a:endParaRPr>
          </a:p>
        </p:txBody>
      </p:sp>
      <p:pic>
        <p:nvPicPr>
          <p:cNvPr id="486" name="Google Shape;486;p78"/>
          <p:cNvPicPr preferRelativeResize="0"/>
          <p:nvPr/>
        </p:nvPicPr>
        <p:blipFill rotWithShape="1">
          <a:blip r:embed="rId3">
            <a:alphaModFix/>
          </a:blip>
          <a:srcRect b="25155" l="48899" r="-5199" t="1"/>
          <a:stretch/>
        </p:blipFill>
        <p:spPr>
          <a:xfrm>
            <a:off x="2" y="2"/>
            <a:ext cx="2576142" cy="5554736"/>
          </a:xfrm>
          <a:prstGeom prst="rect">
            <a:avLst/>
          </a:prstGeom>
          <a:noFill/>
          <a:ln>
            <a:noFill/>
          </a:ln>
        </p:spPr>
      </p:pic>
      <p:sp>
        <p:nvSpPr>
          <p:cNvPr id="487" name="Google Shape;487;p78"/>
          <p:cNvSpPr txBox="1"/>
          <p:nvPr/>
        </p:nvSpPr>
        <p:spPr>
          <a:xfrm>
            <a:off x="2615765" y="4541504"/>
            <a:ext cx="3615900" cy="38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2"/>
              </a:buClr>
              <a:buSzPts val="1000"/>
              <a:buFont typeface="Arial"/>
              <a:buNone/>
            </a:pPr>
            <a:r>
              <a:rPr lang="fr-FR" sz="1500">
                <a:solidFill>
                  <a:schemeClr val="lt1"/>
                </a:solidFill>
                <a:latin typeface="Verdana"/>
                <a:ea typeface="Verdana"/>
                <a:cs typeface="Verdana"/>
                <a:sym typeface="Verdana"/>
              </a:rPr>
              <a:t>08 juin 2020</a:t>
            </a:r>
            <a:endParaRPr b="0" i="0" sz="1500" u="none" cap="none" strike="noStrike">
              <a:solidFill>
                <a:schemeClr val="lt1"/>
              </a:solidFill>
              <a:latin typeface="Verdana"/>
              <a:ea typeface="Verdana"/>
              <a:cs typeface="Verdana"/>
              <a:sym typeface="Verdana"/>
            </a:endParaRPr>
          </a:p>
        </p:txBody>
      </p:sp>
      <p:sp>
        <p:nvSpPr>
          <p:cNvPr id="488" name="Google Shape;488;p78"/>
          <p:cNvSpPr/>
          <p:nvPr/>
        </p:nvSpPr>
        <p:spPr>
          <a:xfrm>
            <a:off x="8549775" y="1725625"/>
            <a:ext cx="2361000" cy="2276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9" name="Google Shape;489;p78"/>
          <p:cNvPicPr preferRelativeResize="0"/>
          <p:nvPr/>
        </p:nvPicPr>
        <p:blipFill>
          <a:blip r:embed="rId4">
            <a:alphaModFix/>
          </a:blip>
          <a:stretch>
            <a:fillRect/>
          </a:stretch>
        </p:blipFill>
        <p:spPr>
          <a:xfrm>
            <a:off x="8922973" y="1957825"/>
            <a:ext cx="1716250" cy="1652675"/>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79"/>
          <p:cNvGrpSpPr/>
          <p:nvPr/>
        </p:nvGrpSpPr>
        <p:grpSpPr>
          <a:xfrm>
            <a:off x="2833165" y="307588"/>
            <a:ext cx="6239844" cy="6239844"/>
            <a:chOff x="2322779" y="422944"/>
            <a:chExt cx="4680000" cy="4680000"/>
          </a:xfrm>
        </p:grpSpPr>
        <p:sp>
          <p:nvSpPr>
            <p:cNvPr id="495" name="Google Shape;495;p79"/>
            <p:cNvSpPr/>
            <p:nvPr/>
          </p:nvSpPr>
          <p:spPr>
            <a:xfrm>
              <a:off x="2322779" y="422944"/>
              <a:ext cx="4680000" cy="4680000"/>
            </a:xfrm>
            <a:prstGeom prst="ellipse">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Montserrat"/>
                <a:ea typeface="Montserrat"/>
                <a:cs typeface="Montserrat"/>
                <a:sym typeface="Montserrat"/>
              </a:endParaRPr>
            </a:p>
          </p:txBody>
        </p:sp>
        <p:sp>
          <p:nvSpPr>
            <p:cNvPr id="496" name="Google Shape;496;p79"/>
            <p:cNvSpPr/>
            <p:nvPr/>
          </p:nvSpPr>
          <p:spPr>
            <a:xfrm>
              <a:off x="2592858" y="692944"/>
              <a:ext cx="4140000" cy="4140000"/>
            </a:xfrm>
            <a:prstGeom prst="ellipse">
              <a:avLst/>
            </a:prstGeom>
            <a:solidFill>
              <a:srgbClr val="FFFF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Montserrat"/>
                <a:ea typeface="Montserrat"/>
                <a:cs typeface="Montserrat"/>
                <a:sym typeface="Montserrat"/>
              </a:endParaRPr>
            </a:p>
          </p:txBody>
        </p:sp>
      </p:grpSp>
      <p:sp>
        <p:nvSpPr>
          <p:cNvPr id="497" name="Google Shape;497;p79"/>
          <p:cNvSpPr/>
          <p:nvPr/>
        </p:nvSpPr>
        <p:spPr>
          <a:xfrm rot="-2892791">
            <a:off x="4473881" y="-115152"/>
            <a:ext cx="2970913" cy="2969120"/>
          </a:xfrm>
          <a:prstGeom prst="chord">
            <a:avLst>
              <a:gd fmla="val 2786276" name="adj1"/>
              <a:gd fmla="val 13781985" name="adj2"/>
            </a:avLst>
          </a:prstGeom>
          <a:solidFill>
            <a:srgbClr val="F166A7"/>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900"/>
              <a:buFont typeface="Arial"/>
              <a:buNone/>
            </a:pPr>
            <a:r>
              <a:t/>
            </a:r>
            <a:endParaRPr b="0" i="0" sz="1900" u="none" cap="none" strike="noStrike">
              <a:solidFill>
                <a:srgbClr val="FFFFFF"/>
              </a:solidFill>
              <a:latin typeface="Montserrat"/>
              <a:ea typeface="Montserrat"/>
              <a:cs typeface="Montserrat"/>
              <a:sym typeface="Montserrat"/>
            </a:endParaRPr>
          </a:p>
        </p:txBody>
      </p:sp>
      <p:sp>
        <p:nvSpPr>
          <p:cNvPr id="498" name="Google Shape;498;p79"/>
          <p:cNvSpPr/>
          <p:nvPr/>
        </p:nvSpPr>
        <p:spPr>
          <a:xfrm>
            <a:off x="4473700" y="-5504"/>
            <a:ext cx="2971200" cy="1348500"/>
          </a:xfrm>
          <a:prstGeom prst="rect">
            <a:avLst/>
          </a:prstGeom>
          <a:solidFill>
            <a:srgbClr val="F166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 name="Google Shape;499;p79"/>
          <p:cNvSpPr/>
          <p:nvPr/>
        </p:nvSpPr>
        <p:spPr>
          <a:xfrm rot="7907209">
            <a:off x="4473781" y="3986738"/>
            <a:ext cx="2970913" cy="2969120"/>
          </a:xfrm>
          <a:prstGeom prst="chord">
            <a:avLst>
              <a:gd fmla="val 2786276" name="adj1"/>
              <a:gd fmla="val 13781985" name="adj2"/>
            </a:avLst>
          </a:prstGeom>
          <a:solidFill>
            <a:srgbClr val="22D698"/>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900"/>
              <a:buFont typeface="Arial"/>
              <a:buNone/>
            </a:pPr>
            <a:r>
              <a:t/>
            </a:r>
            <a:endParaRPr b="0" i="0" sz="1900" u="none" cap="none" strike="noStrike">
              <a:solidFill>
                <a:srgbClr val="FFFFFF"/>
              </a:solidFill>
              <a:latin typeface="Montserrat"/>
              <a:ea typeface="Montserrat"/>
              <a:cs typeface="Montserrat"/>
              <a:sym typeface="Montserrat"/>
            </a:endParaRPr>
          </a:p>
        </p:txBody>
      </p:sp>
      <p:sp>
        <p:nvSpPr>
          <p:cNvPr id="500" name="Google Shape;500;p79"/>
          <p:cNvSpPr/>
          <p:nvPr/>
        </p:nvSpPr>
        <p:spPr>
          <a:xfrm rot="2507209">
            <a:off x="7716858" y="1941749"/>
            <a:ext cx="2970913" cy="2969120"/>
          </a:xfrm>
          <a:prstGeom prst="chord">
            <a:avLst>
              <a:gd fmla="val 2786276" name="adj1"/>
              <a:gd fmla="val 13781985" name="adj2"/>
            </a:avLst>
          </a:prstGeom>
          <a:solidFill>
            <a:srgbClr val="F4C453"/>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900"/>
              <a:buFont typeface="Arial"/>
              <a:buNone/>
            </a:pPr>
            <a:r>
              <a:t/>
            </a:r>
            <a:endParaRPr b="0" i="0" sz="1900" u="none" cap="none" strike="noStrike">
              <a:solidFill>
                <a:srgbClr val="FFFFFF"/>
              </a:solidFill>
              <a:latin typeface="Montserrat"/>
              <a:ea typeface="Montserrat"/>
              <a:cs typeface="Montserrat"/>
              <a:sym typeface="Montserrat"/>
            </a:endParaRPr>
          </a:p>
        </p:txBody>
      </p:sp>
      <p:sp>
        <p:nvSpPr>
          <p:cNvPr id="501" name="Google Shape;501;p79"/>
          <p:cNvSpPr/>
          <p:nvPr/>
        </p:nvSpPr>
        <p:spPr>
          <a:xfrm flipH="1" rot="-2507209">
            <a:off x="1312623" y="1941749"/>
            <a:ext cx="2970913" cy="2969120"/>
          </a:xfrm>
          <a:prstGeom prst="chord">
            <a:avLst>
              <a:gd fmla="val 2786276" name="adj1"/>
              <a:gd fmla="val 13781985" name="adj2"/>
            </a:avLst>
          </a:prstGeom>
          <a:solidFill>
            <a:srgbClr val="4A8CCA"/>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900"/>
              <a:buFont typeface="Arial"/>
              <a:buNone/>
            </a:pPr>
            <a:r>
              <a:t/>
            </a:r>
            <a:endParaRPr b="0" i="0" sz="1900" u="none" cap="none" strike="noStrike">
              <a:solidFill>
                <a:srgbClr val="FFFFFF"/>
              </a:solidFill>
              <a:latin typeface="Montserrat"/>
              <a:ea typeface="Montserrat"/>
              <a:cs typeface="Montserrat"/>
              <a:sym typeface="Montserrat"/>
            </a:endParaRPr>
          </a:p>
        </p:txBody>
      </p:sp>
      <p:sp>
        <p:nvSpPr>
          <p:cNvPr id="502" name="Google Shape;502;p79"/>
          <p:cNvSpPr/>
          <p:nvPr/>
        </p:nvSpPr>
        <p:spPr>
          <a:xfrm>
            <a:off x="4519288" y="1986259"/>
            <a:ext cx="2880000" cy="2880000"/>
          </a:xfrm>
          <a:prstGeom prst="ellipse">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Montserrat"/>
              <a:ea typeface="Montserrat"/>
              <a:cs typeface="Montserrat"/>
              <a:sym typeface="Montserrat"/>
            </a:endParaRPr>
          </a:p>
        </p:txBody>
      </p:sp>
      <p:sp>
        <p:nvSpPr>
          <p:cNvPr id="503" name="Google Shape;503;p79"/>
          <p:cNvSpPr/>
          <p:nvPr/>
        </p:nvSpPr>
        <p:spPr>
          <a:xfrm>
            <a:off x="-80433" y="1945059"/>
            <a:ext cx="2942400" cy="2956800"/>
          </a:xfrm>
          <a:prstGeom prst="rect">
            <a:avLst/>
          </a:prstGeom>
          <a:solidFill>
            <a:srgbClr val="4A8CC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 name="Google Shape;504;p79"/>
          <p:cNvSpPr/>
          <p:nvPr/>
        </p:nvSpPr>
        <p:spPr>
          <a:xfrm>
            <a:off x="9209700" y="1950600"/>
            <a:ext cx="2982300" cy="2956800"/>
          </a:xfrm>
          <a:prstGeom prst="rect">
            <a:avLst/>
          </a:prstGeom>
          <a:solidFill>
            <a:srgbClr val="F4C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 name="Google Shape;505;p79"/>
          <p:cNvSpPr txBox="1"/>
          <p:nvPr>
            <p:ph idx="1" type="body"/>
          </p:nvPr>
        </p:nvSpPr>
        <p:spPr>
          <a:xfrm>
            <a:off x="364967" y="2197223"/>
            <a:ext cx="3637200" cy="1488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4800"/>
              <a:buNone/>
            </a:pPr>
            <a:r>
              <a:rPr b="1" lang="fr-FR" sz="2900">
                <a:solidFill>
                  <a:srgbClr val="FFFFFF"/>
                </a:solidFill>
                <a:latin typeface="Montserrat"/>
                <a:ea typeface="Montserrat"/>
                <a:cs typeface="Montserrat"/>
                <a:sym typeface="Montserrat"/>
              </a:rPr>
              <a:t>data </a:t>
            </a:r>
            <a:br>
              <a:rPr b="1" lang="fr-FR" sz="2900">
                <a:solidFill>
                  <a:srgbClr val="FFFFFF"/>
                </a:solidFill>
                <a:latin typeface="Montserrat"/>
                <a:ea typeface="Montserrat"/>
                <a:cs typeface="Montserrat"/>
                <a:sym typeface="Montserrat"/>
              </a:rPr>
            </a:br>
            <a:r>
              <a:rPr b="1" lang="fr-FR" sz="2900">
                <a:solidFill>
                  <a:srgbClr val="FFFFFF"/>
                </a:solidFill>
                <a:latin typeface="Montserrat"/>
                <a:ea typeface="Montserrat"/>
                <a:cs typeface="Montserrat"/>
                <a:sym typeface="Montserrat"/>
              </a:rPr>
              <a:t>foundation</a:t>
            </a:r>
            <a:endParaRPr b="1" sz="2900">
              <a:solidFill>
                <a:srgbClr val="FFFFFF"/>
              </a:solidFill>
              <a:latin typeface="Verdana"/>
              <a:ea typeface="Verdana"/>
              <a:cs typeface="Verdana"/>
              <a:sym typeface="Verdana"/>
            </a:endParaRPr>
          </a:p>
        </p:txBody>
      </p:sp>
      <p:sp>
        <p:nvSpPr>
          <p:cNvPr id="506" name="Google Shape;506;p79"/>
          <p:cNvSpPr txBox="1"/>
          <p:nvPr>
            <p:ph idx="2" type="body"/>
          </p:nvPr>
        </p:nvSpPr>
        <p:spPr>
          <a:xfrm>
            <a:off x="9002167" y="2197223"/>
            <a:ext cx="3637200" cy="1488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4800"/>
              <a:buNone/>
            </a:pPr>
            <a:r>
              <a:rPr b="1" lang="fr-FR" sz="2900">
                <a:solidFill>
                  <a:srgbClr val="FFFFFF"/>
                </a:solidFill>
                <a:latin typeface="Montserrat"/>
                <a:ea typeface="Montserrat"/>
                <a:cs typeface="Montserrat"/>
                <a:sym typeface="Montserrat"/>
              </a:rPr>
              <a:t>data for </a:t>
            </a:r>
            <a:br>
              <a:rPr b="1" lang="fr-FR" sz="2900">
                <a:solidFill>
                  <a:srgbClr val="FFFFFF"/>
                </a:solidFill>
                <a:latin typeface="Montserrat"/>
                <a:ea typeface="Montserrat"/>
                <a:cs typeface="Montserrat"/>
                <a:sym typeface="Montserrat"/>
              </a:rPr>
            </a:br>
            <a:r>
              <a:rPr b="1" lang="fr-FR" sz="2900">
                <a:solidFill>
                  <a:srgbClr val="FFFFFF"/>
                </a:solidFill>
                <a:latin typeface="Montserrat"/>
                <a:ea typeface="Montserrat"/>
                <a:cs typeface="Montserrat"/>
                <a:sym typeface="Montserrat"/>
              </a:rPr>
              <a:t>business</a:t>
            </a:r>
            <a:endParaRPr b="1" sz="2900">
              <a:solidFill>
                <a:srgbClr val="FFFFFF"/>
              </a:solidFill>
              <a:latin typeface="Verdana"/>
              <a:ea typeface="Verdana"/>
              <a:cs typeface="Verdana"/>
              <a:sym typeface="Verdana"/>
            </a:endParaRPr>
          </a:p>
        </p:txBody>
      </p:sp>
      <p:sp>
        <p:nvSpPr>
          <p:cNvPr id="507" name="Google Shape;507;p79"/>
          <p:cNvSpPr/>
          <p:nvPr/>
        </p:nvSpPr>
        <p:spPr>
          <a:xfrm>
            <a:off x="4473700" y="5509633"/>
            <a:ext cx="2971200" cy="1348500"/>
          </a:xfrm>
          <a:prstGeom prst="rect">
            <a:avLst/>
          </a:prstGeom>
          <a:solidFill>
            <a:srgbClr val="22D6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 name="Google Shape;508;p79"/>
          <p:cNvSpPr txBox="1"/>
          <p:nvPr>
            <p:ph idx="3" type="body"/>
          </p:nvPr>
        </p:nvSpPr>
        <p:spPr>
          <a:xfrm>
            <a:off x="4653231" y="-258032"/>
            <a:ext cx="3637200" cy="1488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4800"/>
              <a:buNone/>
            </a:pPr>
            <a:r>
              <a:rPr b="1" lang="fr-FR" sz="2900">
                <a:solidFill>
                  <a:srgbClr val="FFFFFF"/>
                </a:solidFill>
                <a:latin typeface="Montserrat"/>
                <a:ea typeface="Montserrat"/>
                <a:cs typeface="Montserrat"/>
                <a:sym typeface="Montserrat"/>
              </a:rPr>
              <a:t>data </a:t>
            </a:r>
            <a:br>
              <a:rPr b="1" lang="fr-FR" sz="2900">
                <a:solidFill>
                  <a:srgbClr val="FFFFFF"/>
                </a:solidFill>
                <a:latin typeface="Montserrat"/>
                <a:ea typeface="Montserrat"/>
                <a:cs typeface="Montserrat"/>
                <a:sym typeface="Montserrat"/>
              </a:rPr>
            </a:br>
            <a:r>
              <a:rPr b="1" lang="fr-FR" sz="2900">
                <a:solidFill>
                  <a:srgbClr val="FFFFFF"/>
                </a:solidFill>
                <a:latin typeface="Montserrat"/>
                <a:ea typeface="Montserrat"/>
                <a:cs typeface="Montserrat"/>
                <a:sym typeface="Montserrat"/>
              </a:rPr>
              <a:t>governance</a:t>
            </a:r>
            <a:endParaRPr b="1" sz="2900">
              <a:solidFill>
                <a:srgbClr val="FFFFFF"/>
              </a:solidFill>
              <a:latin typeface="Verdana"/>
              <a:ea typeface="Verdana"/>
              <a:cs typeface="Verdana"/>
              <a:sym typeface="Verdana"/>
            </a:endParaRPr>
          </a:p>
        </p:txBody>
      </p:sp>
      <p:sp>
        <p:nvSpPr>
          <p:cNvPr id="509" name="Google Shape;509;p79"/>
          <p:cNvSpPr txBox="1"/>
          <p:nvPr>
            <p:ph idx="4" type="body"/>
          </p:nvPr>
        </p:nvSpPr>
        <p:spPr>
          <a:xfrm>
            <a:off x="4682277" y="4647772"/>
            <a:ext cx="2880000" cy="1488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4800"/>
              <a:buNone/>
            </a:pPr>
            <a:r>
              <a:rPr b="1" lang="fr-FR" sz="2900">
                <a:solidFill>
                  <a:srgbClr val="FFFFFF"/>
                </a:solidFill>
                <a:latin typeface="Montserrat"/>
                <a:ea typeface="Montserrat"/>
                <a:cs typeface="Montserrat"/>
                <a:sym typeface="Montserrat"/>
              </a:rPr>
              <a:t>data </a:t>
            </a:r>
            <a:br>
              <a:rPr b="1" lang="fr-FR" sz="2900">
                <a:solidFill>
                  <a:srgbClr val="FFFFFF"/>
                </a:solidFill>
                <a:latin typeface="Montserrat"/>
                <a:ea typeface="Montserrat"/>
                <a:cs typeface="Montserrat"/>
                <a:sym typeface="Montserrat"/>
              </a:rPr>
            </a:br>
            <a:r>
              <a:rPr b="1" lang="fr-FR" sz="2900">
                <a:solidFill>
                  <a:srgbClr val="FFFFFF"/>
                </a:solidFill>
                <a:latin typeface="Montserrat"/>
                <a:ea typeface="Montserrat"/>
                <a:cs typeface="Montserrat"/>
                <a:sym typeface="Montserrat"/>
              </a:rPr>
              <a:t>compliance </a:t>
            </a:r>
            <a:br>
              <a:rPr b="1" lang="fr-FR" sz="2900">
                <a:solidFill>
                  <a:srgbClr val="FFFFFF"/>
                </a:solidFill>
                <a:latin typeface="Montserrat"/>
                <a:ea typeface="Montserrat"/>
                <a:cs typeface="Montserrat"/>
                <a:sym typeface="Montserrat"/>
              </a:rPr>
            </a:br>
            <a:r>
              <a:rPr b="1" lang="fr-FR" sz="2900">
                <a:solidFill>
                  <a:srgbClr val="FFFFFF"/>
                </a:solidFill>
                <a:latin typeface="Montserrat"/>
                <a:ea typeface="Montserrat"/>
                <a:cs typeface="Montserrat"/>
                <a:sym typeface="Montserrat"/>
              </a:rPr>
              <a:t>&amp; security</a:t>
            </a:r>
            <a:endParaRPr b="1" sz="2900">
              <a:solidFill>
                <a:srgbClr val="FFFFFF"/>
              </a:solidFill>
              <a:latin typeface="Verdana"/>
              <a:ea typeface="Verdana"/>
              <a:cs typeface="Verdana"/>
              <a:sym typeface="Verdana"/>
            </a:endParaRPr>
          </a:p>
        </p:txBody>
      </p:sp>
      <p:sp>
        <p:nvSpPr>
          <p:cNvPr id="510" name="Google Shape;510;p79"/>
          <p:cNvSpPr/>
          <p:nvPr/>
        </p:nvSpPr>
        <p:spPr>
          <a:xfrm>
            <a:off x="4855288" y="2322259"/>
            <a:ext cx="2208000" cy="2208000"/>
          </a:xfrm>
          <a:prstGeom prst="ellipse">
            <a:avLst/>
          </a:prstGeom>
          <a:solidFill>
            <a:srgbClr val="FFFF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Montserrat"/>
              <a:ea typeface="Montserrat"/>
              <a:cs typeface="Montserrat"/>
              <a:sym typeface="Montserrat"/>
            </a:endParaRPr>
          </a:p>
        </p:txBody>
      </p:sp>
      <p:sp>
        <p:nvSpPr>
          <p:cNvPr id="511" name="Google Shape;511;p79"/>
          <p:cNvSpPr txBox="1"/>
          <p:nvPr>
            <p:ph idx="5" type="body"/>
          </p:nvPr>
        </p:nvSpPr>
        <p:spPr>
          <a:xfrm>
            <a:off x="4855467" y="2197223"/>
            <a:ext cx="2208000" cy="14883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Clr>
                <a:schemeClr val="lt1"/>
              </a:buClr>
              <a:buSzPts val="4800"/>
              <a:buNone/>
            </a:pPr>
            <a:r>
              <a:rPr b="1" lang="fr-FR" sz="2900">
                <a:solidFill>
                  <a:schemeClr val="dk2"/>
                </a:solidFill>
                <a:latin typeface="Montserrat"/>
                <a:ea typeface="Montserrat"/>
                <a:cs typeface="Montserrat"/>
                <a:sym typeface="Montserrat"/>
              </a:rPr>
              <a:t>smart</a:t>
            </a:r>
            <a:br>
              <a:rPr b="1" lang="fr-FR" sz="2900">
                <a:solidFill>
                  <a:schemeClr val="dk2"/>
                </a:solidFill>
                <a:latin typeface="Montserrat"/>
                <a:ea typeface="Montserrat"/>
                <a:cs typeface="Montserrat"/>
                <a:sym typeface="Montserrat"/>
              </a:rPr>
            </a:br>
            <a:r>
              <a:rPr b="1" lang="fr-FR" sz="2900">
                <a:solidFill>
                  <a:schemeClr val="dk2"/>
                </a:solidFill>
                <a:latin typeface="Montserrat"/>
                <a:ea typeface="Montserrat"/>
                <a:cs typeface="Montserrat"/>
                <a:sym typeface="Montserrat"/>
              </a:rPr>
              <a:t>data</a:t>
            </a:r>
            <a:endParaRPr b="1" sz="2900">
              <a:solidFill>
                <a:schemeClr val="dk2"/>
              </a:solidFill>
              <a:latin typeface="Verdana"/>
              <a:ea typeface="Verdana"/>
              <a:cs typeface="Verdana"/>
              <a:sym typeface="Verdana"/>
            </a:endParaRPr>
          </a:p>
        </p:txBody>
      </p:sp>
      <p:pic>
        <p:nvPicPr>
          <p:cNvPr id="512" name="Google Shape;512;p79"/>
          <p:cNvPicPr preferRelativeResize="0"/>
          <p:nvPr/>
        </p:nvPicPr>
        <p:blipFill rotWithShape="1">
          <a:blip r:embed="rId3">
            <a:alphaModFix/>
          </a:blip>
          <a:srcRect b="49" l="0" r="0" t="49"/>
          <a:stretch/>
        </p:blipFill>
        <p:spPr>
          <a:xfrm>
            <a:off x="959136" y="223367"/>
            <a:ext cx="480002" cy="480000"/>
          </a:xfrm>
          <a:prstGeom prst="rect">
            <a:avLst/>
          </a:prstGeom>
          <a:noFill/>
          <a:ln>
            <a:noFill/>
          </a:ln>
        </p:spPr>
      </p:pic>
      <p:sp>
        <p:nvSpPr>
          <p:cNvPr id="513" name="Google Shape;513;p79"/>
          <p:cNvSpPr txBox="1"/>
          <p:nvPr>
            <p:ph idx="6" type="body"/>
          </p:nvPr>
        </p:nvSpPr>
        <p:spPr>
          <a:xfrm>
            <a:off x="1517175" y="3034"/>
            <a:ext cx="1142100" cy="965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800"/>
              <a:buNone/>
            </a:pPr>
            <a:r>
              <a:rPr b="1" lang="fr-FR" sz="2700">
                <a:solidFill>
                  <a:schemeClr val="accent1"/>
                </a:solidFill>
                <a:latin typeface="Montserrat"/>
                <a:ea typeface="Montserrat"/>
                <a:cs typeface="Montserrat"/>
                <a:sym typeface="Montserrat"/>
              </a:rPr>
              <a:t>ata</a:t>
            </a:r>
            <a:endParaRPr b="1" sz="2700">
              <a:solidFill>
                <a:srgbClr val="53565A"/>
              </a:solidFill>
              <a:latin typeface="Verdana"/>
              <a:ea typeface="Verdana"/>
              <a:cs typeface="Verdana"/>
              <a:sym typeface="Verdana"/>
            </a:endParaRPr>
          </a:p>
        </p:txBody>
      </p:sp>
      <p:sp>
        <p:nvSpPr>
          <p:cNvPr id="514" name="Google Shape;514;p79"/>
          <p:cNvSpPr txBox="1"/>
          <p:nvPr>
            <p:ph idx="7" type="body"/>
          </p:nvPr>
        </p:nvSpPr>
        <p:spPr>
          <a:xfrm>
            <a:off x="223323" y="3043"/>
            <a:ext cx="1142100" cy="965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800"/>
              <a:buNone/>
            </a:pPr>
            <a:r>
              <a:rPr b="1" lang="fr-FR" sz="2700">
                <a:solidFill>
                  <a:schemeClr val="dk2"/>
                </a:solidFill>
                <a:latin typeface="Montserrat"/>
                <a:ea typeface="Montserrat"/>
                <a:cs typeface="Montserrat"/>
                <a:sym typeface="Montserrat"/>
              </a:rPr>
              <a:t>one</a:t>
            </a:r>
            <a:endParaRPr b="1" sz="2700">
              <a:solidFill>
                <a:schemeClr val="dk2"/>
              </a:solidFill>
              <a:latin typeface="Montserrat"/>
              <a:ea typeface="Montserrat"/>
              <a:cs typeface="Montserrat"/>
              <a:sym typeface="Montserrat"/>
            </a:endParaRPr>
          </a:p>
        </p:txBody>
      </p:sp>
      <p:grpSp>
        <p:nvGrpSpPr>
          <p:cNvPr id="515" name="Google Shape;515;p79"/>
          <p:cNvGrpSpPr/>
          <p:nvPr/>
        </p:nvGrpSpPr>
        <p:grpSpPr>
          <a:xfrm>
            <a:off x="371411" y="3343356"/>
            <a:ext cx="2745542" cy="448137"/>
            <a:chOff x="1184444" y="1546250"/>
            <a:chExt cx="3140274" cy="542276"/>
          </a:xfrm>
        </p:grpSpPr>
        <p:pic>
          <p:nvPicPr>
            <p:cNvPr id="516" name="Google Shape;516;p79"/>
            <p:cNvPicPr preferRelativeResize="0"/>
            <p:nvPr/>
          </p:nvPicPr>
          <p:blipFill>
            <a:blip r:embed="rId4">
              <a:alphaModFix/>
            </a:blip>
            <a:stretch>
              <a:fillRect/>
            </a:stretch>
          </p:blipFill>
          <p:spPr>
            <a:xfrm>
              <a:off x="1184444" y="1546250"/>
              <a:ext cx="542286" cy="542275"/>
            </a:xfrm>
            <a:prstGeom prst="rect">
              <a:avLst/>
            </a:prstGeom>
            <a:noFill/>
            <a:ln>
              <a:noFill/>
            </a:ln>
          </p:spPr>
        </p:pic>
        <p:pic>
          <p:nvPicPr>
            <p:cNvPr id="517" name="Google Shape;517;p79"/>
            <p:cNvPicPr preferRelativeResize="0"/>
            <p:nvPr/>
          </p:nvPicPr>
          <p:blipFill>
            <a:blip r:embed="rId5">
              <a:alphaModFix/>
            </a:blip>
            <a:stretch>
              <a:fillRect/>
            </a:stretch>
          </p:blipFill>
          <p:spPr>
            <a:xfrm>
              <a:off x="2483856" y="1546250"/>
              <a:ext cx="541450" cy="542276"/>
            </a:xfrm>
            <a:prstGeom prst="rect">
              <a:avLst/>
            </a:prstGeom>
            <a:noFill/>
            <a:ln>
              <a:noFill/>
            </a:ln>
          </p:spPr>
        </p:pic>
        <p:pic>
          <p:nvPicPr>
            <p:cNvPr id="518" name="Google Shape;518;p79"/>
            <p:cNvPicPr preferRelativeResize="0"/>
            <p:nvPr/>
          </p:nvPicPr>
          <p:blipFill>
            <a:blip r:embed="rId6">
              <a:alphaModFix/>
            </a:blip>
            <a:stretch>
              <a:fillRect/>
            </a:stretch>
          </p:blipFill>
          <p:spPr>
            <a:xfrm>
              <a:off x="3132725" y="1546250"/>
              <a:ext cx="542287" cy="542276"/>
            </a:xfrm>
            <a:prstGeom prst="rect">
              <a:avLst/>
            </a:prstGeom>
            <a:noFill/>
            <a:ln>
              <a:noFill/>
            </a:ln>
          </p:spPr>
        </p:pic>
        <p:pic>
          <p:nvPicPr>
            <p:cNvPr id="519" name="Google Shape;519;p79"/>
            <p:cNvPicPr preferRelativeResize="0"/>
            <p:nvPr/>
          </p:nvPicPr>
          <p:blipFill>
            <a:blip r:embed="rId7">
              <a:alphaModFix/>
            </a:blip>
            <a:stretch>
              <a:fillRect/>
            </a:stretch>
          </p:blipFill>
          <p:spPr>
            <a:xfrm>
              <a:off x="3782432" y="1546250"/>
              <a:ext cx="542287" cy="542276"/>
            </a:xfrm>
            <a:prstGeom prst="rect">
              <a:avLst/>
            </a:prstGeom>
            <a:noFill/>
            <a:ln>
              <a:noFill/>
            </a:ln>
          </p:spPr>
        </p:pic>
        <p:pic>
          <p:nvPicPr>
            <p:cNvPr id="520" name="Google Shape;520;p79"/>
            <p:cNvPicPr preferRelativeResize="0"/>
            <p:nvPr/>
          </p:nvPicPr>
          <p:blipFill>
            <a:blip r:embed="rId8">
              <a:alphaModFix/>
            </a:blip>
            <a:stretch>
              <a:fillRect/>
            </a:stretch>
          </p:blipFill>
          <p:spPr>
            <a:xfrm>
              <a:off x="1834150" y="1546250"/>
              <a:ext cx="542287" cy="542276"/>
            </a:xfrm>
            <a:prstGeom prst="rect">
              <a:avLst/>
            </a:prstGeom>
            <a:noFill/>
            <a:ln>
              <a:noFill/>
            </a:ln>
          </p:spPr>
        </p:pic>
      </p:grpSp>
      <p:grpSp>
        <p:nvGrpSpPr>
          <p:cNvPr id="521" name="Google Shape;521;p79"/>
          <p:cNvGrpSpPr/>
          <p:nvPr/>
        </p:nvGrpSpPr>
        <p:grpSpPr>
          <a:xfrm>
            <a:off x="5232149" y="3343271"/>
            <a:ext cx="1408497" cy="446376"/>
            <a:chOff x="331055" y="2544743"/>
            <a:chExt cx="1998436" cy="620225"/>
          </a:xfrm>
        </p:grpSpPr>
        <p:pic>
          <p:nvPicPr>
            <p:cNvPr id="522" name="Google Shape;522;p79"/>
            <p:cNvPicPr preferRelativeResize="0"/>
            <p:nvPr/>
          </p:nvPicPr>
          <p:blipFill>
            <a:blip r:embed="rId9">
              <a:alphaModFix/>
            </a:blip>
            <a:stretch>
              <a:fillRect/>
            </a:stretch>
          </p:blipFill>
          <p:spPr>
            <a:xfrm>
              <a:off x="1021258" y="2545369"/>
              <a:ext cx="618989" cy="618974"/>
            </a:xfrm>
            <a:prstGeom prst="rect">
              <a:avLst/>
            </a:prstGeom>
            <a:noFill/>
            <a:ln>
              <a:noFill/>
            </a:ln>
          </p:spPr>
        </p:pic>
        <p:pic>
          <p:nvPicPr>
            <p:cNvPr id="523" name="Google Shape;523;p79"/>
            <p:cNvPicPr preferRelativeResize="0"/>
            <p:nvPr/>
          </p:nvPicPr>
          <p:blipFill>
            <a:blip r:embed="rId10">
              <a:alphaModFix/>
            </a:blip>
            <a:stretch>
              <a:fillRect/>
            </a:stretch>
          </p:blipFill>
          <p:spPr>
            <a:xfrm>
              <a:off x="1709253" y="2544743"/>
              <a:ext cx="620238" cy="620225"/>
            </a:xfrm>
            <a:prstGeom prst="rect">
              <a:avLst/>
            </a:prstGeom>
            <a:noFill/>
            <a:ln>
              <a:noFill/>
            </a:ln>
          </p:spPr>
        </p:pic>
        <p:pic>
          <p:nvPicPr>
            <p:cNvPr id="524" name="Google Shape;524;p79"/>
            <p:cNvPicPr preferRelativeResize="0"/>
            <p:nvPr/>
          </p:nvPicPr>
          <p:blipFill>
            <a:blip r:embed="rId11">
              <a:alphaModFix/>
            </a:blip>
            <a:stretch>
              <a:fillRect/>
            </a:stretch>
          </p:blipFill>
          <p:spPr>
            <a:xfrm>
              <a:off x="331055" y="2544744"/>
              <a:ext cx="621197" cy="620224"/>
            </a:xfrm>
            <a:prstGeom prst="rect">
              <a:avLst/>
            </a:prstGeom>
            <a:noFill/>
            <a:ln>
              <a:noFill/>
            </a:ln>
          </p:spPr>
        </p:pic>
      </p:grpSp>
      <p:grpSp>
        <p:nvGrpSpPr>
          <p:cNvPr id="525" name="Google Shape;525;p79"/>
          <p:cNvGrpSpPr/>
          <p:nvPr/>
        </p:nvGrpSpPr>
        <p:grpSpPr>
          <a:xfrm>
            <a:off x="9008848" y="3356087"/>
            <a:ext cx="2141711" cy="444883"/>
            <a:chOff x="2337088" y="2453050"/>
            <a:chExt cx="2450470" cy="542276"/>
          </a:xfrm>
        </p:grpSpPr>
        <p:pic>
          <p:nvPicPr>
            <p:cNvPr id="526" name="Google Shape;526;p79"/>
            <p:cNvPicPr preferRelativeResize="0"/>
            <p:nvPr/>
          </p:nvPicPr>
          <p:blipFill>
            <a:blip r:embed="rId12">
              <a:alphaModFix/>
            </a:blip>
            <a:stretch>
              <a:fillRect/>
            </a:stretch>
          </p:blipFill>
          <p:spPr>
            <a:xfrm>
              <a:off x="2337088" y="2453050"/>
              <a:ext cx="541450" cy="542276"/>
            </a:xfrm>
            <a:prstGeom prst="rect">
              <a:avLst/>
            </a:prstGeom>
            <a:noFill/>
            <a:ln>
              <a:noFill/>
            </a:ln>
          </p:spPr>
        </p:pic>
        <p:pic>
          <p:nvPicPr>
            <p:cNvPr id="527" name="Google Shape;527;p79"/>
            <p:cNvPicPr preferRelativeResize="0"/>
            <p:nvPr/>
          </p:nvPicPr>
          <p:blipFill>
            <a:blip r:embed="rId13">
              <a:alphaModFix/>
            </a:blip>
            <a:stretch>
              <a:fillRect/>
            </a:stretch>
          </p:blipFill>
          <p:spPr>
            <a:xfrm>
              <a:off x="3581379" y="2453050"/>
              <a:ext cx="542287" cy="542276"/>
            </a:xfrm>
            <a:prstGeom prst="rect">
              <a:avLst/>
            </a:prstGeom>
            <a:noFill/>
            <a:ln>
              <a:noFill/>
            </a:ln>
          </p:spPr>
        </p:pic>
        <p:pic>
          <p:nvPicPr>
            <p:cNvPr id="528" name="Google Shape;528;p79"/>
            <p:cNvPicPr preferRelativeResize="0"/>
            <p:nvPr/>
          </p:nvPicPr>
          <p:blipFill>
            <a:blip r:embed="rId14">
              <a:alphaModFix/>
            </a:blip>
            <a:stretch>
              <a:fillRect/>
            </a:stretch>
          </p:blipFill>
          <p:spPr>
            <a:xfrm>
              <a:off x="2958815" y="2453050"/>
              <a:ext cx="542287" cy="542276"/>
            </a:xfrm>
            <a:prstGeom prst="rect">
              <a:avLst/>
            </a:prstGeom>
            <a:noFill/>
            <a:ln>
              <a:noFill/>
            </a:ln>
          </p:spPr>
        </p:pic>
        <p:pic>
          <p:nvPicPr>
            <p:cNvPr id="529" name="Google Shape;529;p79"/>
            <p:cNvPicPr preferRelativeResize="0"/>
            <p:nvPr/>
          </p:nvPicPr>
          <p:blipFill>
            <a:blip r:embed="rId15">
              <a:alphaModFix/>
            </a:blip>
            <a:stretch>
              <a:fillRect/>
            </a:stretch>
          </p:blipFill>
          <p:spPr>
            <a:xfrm>
              <a:off x="4245271" y="2453050"/>
              <a:ext cx="542287" cy="542276"/>
            </a:xfrm>
            <a:prstGeom prst="rect">
              <a:avLst/>
            </a:prstGeom>
            <a:noFill/>
            <a:ln>
              <a:noFill/>
            </a:ln>
          </p:spPr>
        </p:pic>
      </p:grpSp>
      <p:grpSp>
        <p:nvGrpSpPr>
          <p:cNvPr id="530" name="Google Shape;530;p79"/>
          <p:cNvGrpSpPr/>
          <p:nvPr/>
        </p:nvGrpSpPr>
        <p:grpSpPr>
          <a:xfrm>
            <a:off x="4655911" y="940893"/>
            <a:ext cx="2145322" cy="458286"/>
            <a:chOff x="3492021" y="909741"/>
            <a:chExt cx="1609032" cy="343723"/>
          </a:xfrm>
        </p:grpSpPr>
        <p:pic>
          <p:nvPicPr>
            <p:cNvPr id="531" name="Google Shape;531;p79"/>
            <p:cNvPicPr preferRelativeResize="0"/>
            <p:nvPr/>
          </p:nvPicPr>
          <p:blipFill>
            <a:blip r:embed="rId16">
              <a:alphaModFix/>
            </a:blip>
            <a:stretch>
              <a:fillRect/>
            </a:stretch>
          </p:blipFill>
          <p:spPr>
            <a:xfrm>
              <a:off x="3492021" y="925876"/>
              <a:ext cx="326620" cy="327588"/>
            </a:xfrm>
            <a:prstGeom prst="rect">
              <a:avLst/>
            </a:prstGeom>
            <a:noFill/>
            <a:ln>
              <a:noFill/>
            </a:ln>
          </p:spPr>
        </p:pic>
        <p:pic>
          <p:nvPicPr>
            <p:cNvPr id="532" name="Google Shape;532;p79"/>
            <p:cNvPicPr preferRelativeResize="0"/>
            <p:nvPr/>
          </p:nvPicPr>
          <p:blipFill>
            <a:blip r:embed="rId17">
              <a:alphaModFix/>
            </a:blip>
            <a:stretch>
              <a:fillRect/>
            </a:stretch>
          </p:blipFill>
          <p:spPr>
            <a:xfrm>
              <a:off x="3900662" y="925876"/>
              <a:ext cx="326620" cy="327588"/>
            </a:xfrm>
            <a:prstGeom prst="rect">
              <a:avLst/>
            </a:prstGeom>
            <a:noFill/>
            <a:ln>
              <a:noFill/>
            </a:ln>
          </p:spPr>
        </p:pic>
        <p:pic>
          <p:nvPicPr>
            <p:cNvPr id="533" name="Google Shape;533;p79"/>
            <p:cNvPicPr preferRelativeResize="0"/>
            <p:nvPr/>
          </p:nvPicPr>
          <p:blipFill>
            <a:blip r:embed="rId18">
              <a:alphaModFix/>
            </a:blip>
            <a:stretch>
              <a:fillRect/>
            </a:stretch>
          </p:blipFill>
          <p:spPr>
            <a:xfrm>
              <a:off x="4309303" y="925876"/>
              <a:ext cx="326620" cy="327588"/>
            </a:xfrm>
            <a:prstGeom prst="rect">
              <a:avLst/>
            </a:prstGeom>
            <a:noFill/>
            <a:ln>
              <a:noFill/>
            </a:ln>
          </p:spPr>
        </p:pic>
        <p:pic>
          <p:nvPicPr>
            <p:cNvPr id="534" name="Google Shape;534;p79"/>
            <p:cNvPicPr preferRelativeResize="0"/>
            <p:nvPr/>
          </p:nvPicPr>
          <p:blipFill>
            <a:blip r:embed="rId19">
              <a:alphaModFix/>
            </a:blip>
            <a:stretch>
              <a:fillRect/>
            </a:stretch>
          </p:blipFill>
          <p:spPr>
            <a:xfrm>
              <a:off x="4745584" y="909741"/>
              <a:ext cx="355468" cy="333662"/>
            </a:xfrm>
            <a:prstGeom prst="rect">
              <a:avLst/>
            </a:prstGeom>
            <a:noFill/>
            <a:ln>
              <a:noFill/>
            </a:ln>
          </p:spPr>
        </p:pic>
      </p:grpSp>
      <p:grpSp>
        <p:nvGrpSpPr>
          <p:cNvPr id="535" name="Google Shape;535;p79"/>
          <p:cNvGrpSpPr/>
          <p:nvPr/>
        </p:nvGrpSpPr>
        <p:grpSpPr>
          <a:xfrm>
            <a:off x="4669688" y="5991229"/>
            <a:ext cx="1453055" cy="436803"/>
            <a:chOff x="1993007" y="3462150"/>
            <a:chExt cx="1803693" cy="542276"/>
          </a:xfrm>
        </p:grpSpPr>
        <p:pic>
          <p:nvPicPr>
            <p:cNvPr id="536" name="Google Shape;536;p79"/>
            <p:cNvPicPr preferRelativeResize="0"/>
            <p:nvPr/>
          </p:nvPicPr>
          <p:blipFill>
            <a:blip r:embed="rId4">
              <a:alphaModFix/>
            </a:blip>
            <a:stretch>
              <a:fillRect/>
            </a:stretch>
          </p:blipFill>
          <p:spPr>
            <a:xfrm>
              <a:off x="2623291" y="3462150"/>
              <a:ext cx="542286" cy="542275"/>
            </a:xfrm>
            <a:prstGeom prst="rect">
              <a:avLst/>
            </a:prstGeom>
            <a:noFill/>
            <a:ln>
              <a:noFill/>
            </a:ln>
          </p:spPr>
        </p:pic>
        <p:pic>
          <p:nvPicPr>
            <p:cNvPr id="537" name="Google Shape;537;p79"/>
            <p:cNvPicPr preferRelativeResize="0"/>
            <p:nvPr/>
          </p:nvPicPr>
          <p:blipFill>
            <a:blip r:embed="rId20">
              <a:alphaModFix/>
            </a:blip>
            <a:stretch>
              <a:fillRect/>
            </a:stretch>
          </p:blipFill>
          <p:spPr>
            <a:xfrm>
              <a:off x="1993007" y="3462150"/>
              <a:ext cx="542287" cy="542276"/>
            </a:xfrm>
            <a:prstGeom prst="rect">
              <a:avLst/>
            </a:prstGeom>
            <a:noFill/>
            <a:ln>
              <a:noFill/>
            </a:ln>
          </p:spPr>
        </p:pic>
        <p:pic>
          <p:nvPicPr>
            <p:cNvPr id="538" name="Google Shape;538;p79"/>
            <p:cNvPicPr preferRelativeResize="0"/>
            <p:nvPr/>
          </p:nvPicPr>
          <p:blipFill>
            <a:blip r:embed="rId21">
              <a:alphaModFix/>
            </a:blip>
            <a:stretch>
              <a:fillRect/>
            </a:stretch>
          </p:blipFill>
          <p:spPr>
            <a:xfrm>
              <a:off x="3253575" y="3462151"/>
              <a:ext cx="543124" cy="542275"/>
            </a:xfrm>
            <a:prstGeom prst="rect">
              <a:avLst/>
            </a:prstGeom>
            <a:noFill/>
            <a:ln>
              <a:noFill/>
            </a:ln>
          </p:spPr>
        </p:pic>
      </p:grpSp>
      <p:sp>
        <p:nvSpPr>
          <p:cNvPr id="539" name="Google Shape;539;p79"/>
          <p:cNvSpPr txBox="1"/>
          <p:nvPr/>
        </p:nvSpPr>
        <p:spPr>
          <a:xfrm>
            <a:off x="248200" y="3761724"/>
            <a:ext cx="3637200" cy="965100"/>
          </a:xfrm>
          <a:prstGeom prst="rect">
            <a:avLst/>
          </a:prstGeom>
          <a:noFill/>
          <a:ln>
            <a:noFill/>
          </a:ln>
        </p:spPr>
        <p:txBody>
          <a:bodyPr anchorCtr="0" anchor="t" bIns="121875" lIns="121875" spcFirstLastPara="1" rIns="121875" wrap="square" tIns="121875">
            <a:noAutofit/>
          </a:bodyPr>
          <a:lstStyle/>
          <a:p>
            <a:pPr indent="0" lvl="0" marL="0" marR="0" rtl="0" algn="l">
              <a:lnSpc>
                <a:spcPct val="100000"/>
              </a:lnSpc>
              <a:spcBef>
                <a:spcPts val="0"/>
              </a:spcBef>
              <a:spcAft>
                <a:spcPts val="0"/>
              </a:spcAft>
              <a:buNone/>
            </a:pPr>
            <a:r>
              <a:rPr lang="fr-FR" sz="1200">
                <a:solidFill>
                  <a:srgbClr val="FFFFFF"/>
                </a:solidFill>
                <a:latin typeface="Montserrat"/>
                <a:ea typeface="Montserrat"/>
                <a:cs typeface="Montserrat"/>
                <a:sym typeface="Montserrat"/>
              </a:rPr>
              <a:t>#design</a:t>
            </a:r>
            <a:r>
              <a:rPr i="0" lang="fr-FR" sz="1200" u="none" cap="none" strike="noStrike">
                <a:solidFill>
                  <a:srgbClr val="FFFFFF"/>
                </a:solidFill>
                <a:latin typeface="Montserrat"/>
                <a:ea typeface="Montserrat"/>
                <a:cs typeface="Montserrat"/>
                <a:sym typeface="Montserrat"/>
              </a:rPr>
              <a:t> #platform </a:t>
            </a:r>
            <a:r>
              <a:rPr lang="fr-FR" sz="1200">
                <a:solidFill>
                  <a:srgbClr val="FFFFFF"/>
                </a:solidFill>
                <a:latin typeface="Montserrat"/>
                <a:ea typeface="Montserrat"/>
                <a:cs typeface="Montserrat"/>
                <a:sym typeface="Montserrat"/>
              </a:rPr>
              <a:t>&amp; solutions</a:t>
            </a:r>
            <a:br>
              <a:rPr lang="fr-FR" sz="1200">
                <a:solidFill>
                  <a:srgbClr val="FFFFFF"/>
                </a:solidFill>
                <a:latin typeface="Montserrat"/>
                <a:ea typeface="Montserrat"/>
                <a:cs typeface="Montserrat"/>
                <a:sym typeface="Montserrat"/>
              </a:rPr>
            </a:br>
            <a:r>
              <a:rPr i="0" lang="fr-FR" sz="1200" u="none" cap="none" strike="noStrike">
                <a:solidFill>
                  <a:srgbClr val="FFFFFF"/>
                </a:solidFill>
                <a:latin typeface="Montserrat"/>
                <a:ea typeface="Montserrat"/>
                <a:cs typeface="Montserrat"/>
                <a:sym typeface="Montserrat"/>
              </a:rPr>
              <a:t>#data modeling #</a:t>
            </a:r>
            <a:r>
              <a:rPr lang="fr-FR" sz="1200">
                <a:solidFill>
                  <a:srgbClr val="FFFFFF"/>
                </a:solidFill>
                <a:latin typeface="Montserrat"/>
                <a:ea typeface="Montserrat"/>
                <a:cs typeface="Montserrat"/>
                <a:sym typeface="Montserrat"/>
              </a:rPr>
              <a:t>data flows</a:t>
            </a:r>
            <a:r>
              <a:rPr i="0" lang="fr-FR" sz="1200" u="none" cap="none" strike="noStrike">
                <a:solidFill>
                  <a:srgbClr val="FFFFFF"/>
                </a:solidFill>
                <a:latin typeface="Montserrat"/>
                <a:ea typeface="Montserrat"/>
                <a:cs typeface="Montserrat"/>
                <a:sym typeface="Montserrat"/>
              </a:rPr>
              <a:t> </a:t>
            </a:r>
            <a:br>
              <a:rPr i="0" lang="fr-FR" sz="1200" u="none" cap="none" strike="noStrike">
                <a:solidFill>
                  <a:srgbClr val="FFFFFF"/>
                </a:solidFill>
                <a:latin typeface="Montserrat"/>
                <a:ea typeface="Montserrat"/>
                <a:cs typeface="Montserrat"/>
                <a:sym typeface="Montserrat"/>
              </a:rPr>
            </a:br>
            <a:r>
              <a:rPr i="0" lang="fr-FR" sz="1200" u="none" cap="none" strike="noStrike">
                <a:solidFill>
                  <a:srgbClr val="FFFFFF"/>
                </a:solidFill>
                <a:latin typeface="Montserrat"/>
                <a:ea typeface="Montserrat"/>
                <a:cs typeface="Montserrat"/>
                <a:sym typeface="Montserrat"/>
              </a:rPr>
              <a:t>#</a:t>
            </a:r>
            <a:r>
              <a:rPr lang="fr-FR" sz="1200">
                <a:solidFill>
                  <a:srgbClr val="FFFFFF"/>
                </a:solidFill>
                <a:latin typeface="Montserrat"/>
                <a:ea typeface="Montserrat"/>
                <a:cs typeface="Montserrat"/>
                <a:sym typeface="Montserrat"/>
              </a:rPr>
              <a:t>cloud ecosystem </a:t>
            </a:r>
            <a:br>
              <a:rPr lang="fr-FR" sz="1200">
                <a:solidFill>
                  <a:srgbClr val="FFFFFF"/>
                </a:solidFill>
                <a:latin typeface="Montserrat"/>
                <a:ea typeface="Montserrat"/>
                <a:cs typeface="Montserrat"/>
                <a:sym typeface="Montserrat"/>
              </a:rPr>
            </a:br>
            <a:r>
              <a:rPr lang="fr-FR" sz="1200">
                <a:solidFill>
                  <a:srgbClr val="FFFFFF"/>
                </a:solidFill>
                <a:latin typeface="Montserrat"/>
                <a:ea typeface="Montserrat"/>
                <a:cs typeface="Montserrat"/>
                <a:sym typeface="Montserrat"/>
              </a:rPr>
              <a:t>#datalab #agile #devops</a:t>
            </a:r>
            <a:br>
              <a:rPr lang="fr-FR" sz="1200">
                <a:solidFill>
                  <a:srgbClr val="FFFFFF"/>
                </a:solidFill>
                <a:latin typeface="Montserrat"/>
                <a:ea typeface="Montserrat"/>
                <a:cs typeface="Montserrat"/>
                <a:sym typeface="Montserrat"/>
              </a:rPr>
            </a:br>
            <a:endParaRPr sz="1200">
              <a:solidFill>
                <a:srgbClr val="FFFFFF"/>
              </a:solidFill>
              <a:latin typeface="Montserrat"/>
              <a:ea typeface="Montserrat"/>
              <a:cs typeface="Montserrat"/>
              <a:sym typeface="Montserrat"/>
            </a:endParaRPr>
          </a:p>
        </p:txBody>
      </p:sp>
      <p:sp>
        <p:nvSpPr>
          <p:cNvPr id="540" name="Google Shape;540;p79"/>
          <p:cNvSpPr txBox="1"/>
          <p:nvPr/>
        </p:nvSpPr>
        <p:spPr>
          <a:xfrm>
            <a:off x="5008467" y="3764768"/>
            <a:ext cx="1973700" cy="636900"/>
          </a:xfrm>
          <a:prstGeom prst="rect">
            <a:avLst/>
          </a:prstGeom>
          <a:noFill/>
          <a:ln>
            <a:noFill/>
          </a:ln>
        </p:spPr>
        <p:txBody>
          <a:bodyPr anchorCtr="0" anchor="t" bIns="121875" lIns="121875" spcFirstLastPara="1" rIns="121875" wrap="square" tIns="121875">
            <a:noAutofit/>
          </a:bodyPr>
          <a:lstStyle/>
          <a:p>
            <a:pPr indent="0" lvl="0" marL="0" marR="0" rtl="0" algn="ctr">
              <a:lnSpc>
                <a:spcPct val="90000"/>
              </a:lnSpc>
              <a:spcBef>
                <a:spcPts val="0"/>
              </a:spcBef>
              <a:spcAft>
                <a:spcPts val="0"/>
              </a:spcAft>
              <a:buNone/>
            </a:pPr>
            <a:r>
              <a:rPr lang="fr-FR" sz="1200">
                <a:solidFill>
                  <a:schemeClr val="dk2"/>
                </a:solidFill>
                <a:latin typeface="Montserrat"/>
                <a:ea typeface="Montserrat"/>
                <a:cs typeface="Montserrat"/>
                <a:sym typeface="Montserrat"/>
              </a:rPr>
              <a:t>#DaaS #ML/IA</a:t>
            </a:r>
            <a:endParaRPr sz="1200">
              <a:solidFill>
                <a:schemeClr val="dk2"/>
              </a:solidFill>
              <a:latin typeface="Montserrat"/>
              <a:ea typeface="Montserrat"/>
              <a:cs typeface="Montserrat"/>
              <a:sym typeface="Montserrat"/>
            </a:endParaRPr>
          </a:p>
        </p:txBody>
      </p:sp>
      <p:sp>
        <p:nvSpPr>
          <p:cNvPr id="541" name="Google Shape;541;p79"/>
          <p:cNvSpPr txBox="1"/>
          <p:nvPr/>
        </p:nvSpPr>
        <p:spPr>
          <a:xfrm>
            <a:off x="4558602" y="6433699"/>
            <a:ext cx="2880000" cy="636900"/>
          </a:xfrm>
          <a:prstGeom prst="rect">
            <a:avLst/>
          </a:prstGeom>
          <a:noFill/>
          <a:ln>
            <a:noFill/>
          </a:ln>
        </p:spPr>
        <p:txBody>
          <a:bodyPr anchorCtr="0" anchor="t" bIns="121875" lIns="121875" spcFirstLastPara="1" rIns="121875" wrap="square" tIns="121875">
            <a:noAutofit/>
          </a:bodyPr>
          <a:lstStyle/>
          <a:p>
            <a:pPr indent="0" lvl="0" marL="0" marR="0" rtl="0" algn="l">
              <a:lnSpc>
                <a:spcPct val="90000"/>
              </a:lnSpc>
              <a:spcBef>
                <a:spcPts val="0"/>
              </a:spcBef>
              <a:spcAft>
                <a:spcPts val="0"/>
              </a:spcAft>
              <a:buNone/>
            </a:pPr>
            <a:r>
              <a:rPr lang="fr-FR" sz="1200">
                <a:solidFill>
                  <a:srgbClr val="FFFFFF"/>
                </a:solidFill>
                <a:latin typeface="Montserrat"/>
                <a:ea typeface="Montserrat"/>
                <a:cs typeface="Montserrat"/>
                <a:sym typeface="Montserrat"/>
              </a:rPr>
              <a:t>#Cybersecurity #RGPD #DPO</a:t>
            </a:r>
            <a:endParaRPr sz="1200">
              <a:solidFill>
                <a:srgbClr val="FFFFFF"/>
              </a:solidFill>
              <a:latin typeface="Montserrat"/>
              <a:ea typeface="Montserrat"/>
              <a:cs typeface="Montserrat"/>
              <a:sym typeface="Montserrat"/>
            </a:endParaRPr>
          </a:p>
        </p:txBody>
      </p:sp>
      <p:sp>
        <p:nvSpPr>
          <p:cNvPr id="542" name="Google Shape;542;p79"/>
          <p:cNvSpPr txBox="1"/>
          <p:nvPr/>
        </p:nvSpPr>
        <p:spPr>
          <a:xfrm>
            <a:off x="4551633" y="1344364"/>
            <a:ext cx="3637200" cy="965100"/>
          </a:xfrm>
          <a:prstGeom prst="rect">
            <a:avLst/>
          </a:prstGeom>
          <a:noFill/>
          <a:ln>
            <a:noFill/>
          </a:ln>
        </p:spPr>
        <p:txBody>
          <a:bodyPr anchorCtr="0" anchor="t" bIns="121875" lIns="121875" spcFirstLastPara="1" rIns="121875" wrap="square" tIns="121875">
            <a:noAutofit/>
          </a:bodyPr>
          <a:lstStyle/>
          <a:p>
            <a:pPr indent="0" lvl="0" marL="0" marR="0" rtl="0" algn="l">
              <a:lnSpc>
                <a:spcPct val="100000"/>
              </a:lnSpc>
              <a:spcBef>
                <a:spcPts val="0"/>
              </a:spcBef>
              <a:spcAft>
                <a:spcPts val="0"/>
              </a:spcAft>
              <a:buNone/>
            </a:pPr>
            <a:r>
              <a:rPr lang="fr-FR" sz="1200">
                <a:solidFill>
                  <a:srgbClr val="FFFFFF"/>
                </a:solidFill>
                <a:latin typeface="Montserrat"/>
                <a:ea typeface="Montserrat"/>
                <a:cs typeface="Montserrat"/>
                <a:sym typeface="Montserrat"/>
              </a:rPr>
              <a:t>#data strategy #governance</a:t>
            </a:r>
            <a:br>
              <a:rPr lang="fr-FR" sz="1200">
                <a:solidFill>
                  <a:srgbClr val="FFFFFF"/>
                </a:solidFill>
                <a:latin typeface="Montserrat"/>
                <a:ea typeface="Montserrat"/>
                <a:cs typeface="Montserrat"/>
                <a:sym typeface="Montserrat"/>
              </a:rPr>
            </a:br>
            <a:r>
              <a:rPr i="0" lang="fr-FR" sz="1200" u="none" cap="none" strike="noStrike">
                <a:solidFill>
                  <a:srgbClr val="FFFFFF"/>
                </a:solidFill>
                <a:latin typeface="Montserrat"/>
                <a:ea typeface="Montserrat"/>
                <a:cs typeface="Montserrat"/>
                <a:sym typeface="Montserrat"/>
              </a:rPr>
              <a:t>#</a:t>
            </a:r>
            <a:r>
              <a:rPr lang="fr-FR" sz="1200">
                <a:solidFill>
                  <a:srgbClr val="FFFFFF"/>
                </a:solidFill>
                <a:latin typeface="Montserrat"/>
                <a:ea typeface="Montserrat"/>
                <a:cs typeface="Montserrat"/>
                <a:sym typeface="Montserrat"/>
              </a:rPr>
              <a:t>marketing &amp; change #CDO</a:t>
            </a:r>
            <a:endParaRPr sz="1200">
              <a:solidFill>
                <a:srgbClr val="FFFFFF"/>
              </a:solidFill>
              <a:latin typeface="Montserrat"/>
              <a:ea typeface="Montserrat"/>
              <a:cs typeface="Montserrat"/>
              <a:sym typeface="Montserrat"/>
            </a:endParaRPr>
          </a:p>
        </p:txBody>
      </p:sp>
      <p:sp>
        <p:nvSpPr>
          <p:cNvPr id="543" name="Google Shape;543;p79"/>
          <p:cNvSpPr txBox="1"/>
          <p:nvPr/>
        </p:nvSpPr>
        <p:spPr>
          <a:xfrm>
            <a:off x="8887467" y="3761724"/>
            <a:ext cx="3637200" cy="965100"/>
          </a:xfrm>
          <a:prstGeom prst="rect">
            <a:avLst/>
          </a:prstGeom>
          <a:noFill/>
          <a:ln>
            <a:noFill/>
          </a:ln>
        </p:spPr>
        <p:txBody>
          <a:bodyPr anchorCtr="0" anchor="t" bIns="121875" lIns="121875" spcFirstLastPara="1" rIns="121875" wrap="square" tIns="121875">
            <a:noAutofit/>
          </a:bodyPr>
          <a:lstStyle/>
          <a:p>
            <a:pPr indent="0" lvl="0" marL="0" marR="0" rtl="0" algn="l">
              <a:lnSpc>
                <a:spcPct val="100000"/>
              </a:lnSpc>
              <a:spcBef>
                <a:spcPts val="0"/>
              </a:spcBef>
              <a:spcAft>
                <a:spcPts val="0"/>
              </a:spcAft>
              <a:buNone/>
            </a:pPr>
            <a:r>
              <a:rPr lang="fr-FR" sz="1200">
                <a:solidFill>
                  <a:srgbClr val="FFFFFF"/>
                </a:solidFill>
                <a:latin typeface="Montserrat"/>
                <a:ea typeface="Montserrat"/>
                <a:cs typeface="Montserrat"/>
                <a:sym typeface="Montserrat"/>
              </a:rPr>
              <a:t>#dataviz</a:t>
            </a:r>
            <a:r>
              <a:rPr i="0" lang="fr-FR" sz="1200" u="none" cap="none" strike="noStrike">
                <a:solidFill>
                  <a:srgbClr val="FFFFFF"/>
                </a:solidFill>
                <a:latin typeface="Montserrat"/>
                <a:ea typeface="Montserrat"/>
                <a:cs typeface="Montserrat"/>
                <a:sym typeface="Montserrat"/>
              </a:rPr>
              <a:t> #</a:t>
            </a:r>
            <a:r>
              <a:rPr lang="fr-FR" sz="1200">
                <a:solidFill>
                  <a:srgbClr val="FFFFFF"/>
                </a:solidFill>
                <a:latin typeface="Montserrat"/>
                <a:ea typeface="Montserrat"/>
                <a:cs typeface="Montserrat"/>
                <a:sym typeface="Montserrat"/>
              </a:rPr>
              <a:t>data science #data UX</a:t>
            </a:r>
            <a:br>
              <a:rPr lang="fr-FR" sz="1200">
                <a:solidFill>
                  <a:srgbClr val="FFFFFF"/>
                </a:solidFill>
                <a:latin typeface="Montserrat"/>
                <a:ea typeface="Montserrat"/>
                <a:cs typeface="Montserrat"/>
                <a:sym typeface="Montserrat"/>
              </a:rPr>
            </a:br>
            <a:r>
              <a:rPr i="0" lang="fr-FR" sz="1200" u="none" cap="none" strike="noStrike">
                <a:solidFill>
                  <a:srgbClr val="FFFFFF"/>
                </a:solidFill>
                <a:latin typeface="Montserrat"/>
                <a:ea typeface="Montserrat"/>
                <a:cs typeface="Montserrat"/>
                <a:sym typeface="Montserrat"/>
              </a:rPr>
              <a:t>#da</a:t>
            </a:r>
            <a:r>
              <a:rPr lang="fr-FR" sz="1200">
                <a:solidFill>
                  <a:srgbClr val="FFFFFF"/>
                </a:solidFill>
                <a:latin typeface="Montserrat"/>
                <a:ea typeface="Montserrat"/>
                <a:cs typeface="Montserrat"/>
                <a:sym typeface="Montserrat"/>
              </a:rPr>
              <a:t>ta experiment #data apps</a:t>
            </a:r>
            <a:br>
              <a:rPr lang="fr-FR" sz="1200">
                <a:solidFill>
                  <a:srgbClr val="FFFFFF"/>
                </a:solidFill>
                <a:latin typeface="Montserrat"/>
                <a:ea typeface="Montserrat"/>
                <a:cs typeface="Montserrat"/>
                <a:sym typeface="Montserrat"/>
              </a:rPr>
            </a:br>
            <a:r>
              <a:rPr lang="fr-FR" sz="1200">
                <a:solidFill>
                  <a:srgbClr val="FFFFFF"/>
                </a:solidFill>
                <a:latin typeface="Montserrat"/>
                <a:ea typeface="Montserrat"/>
                <a:cs typeface="Montserrat"/>
                <a:sym typeface="Montserrat"/>
              </a:rPr>
              <a:t>#data monetize (time to value)</a:t>
            </a:r>
            <a:br>
              <a:rPr lang="fr-FR" sz="1200">
                <a:solidFill>
                  <a:srgbClr val="FFFFFF"/>
                </a:solidFill>
                <a:latin typeface="Montserrat"/>
                <a:ea typeface="Montserrat"/>
                <a:cs typeface="Montserrat"/>
                <a:sym typeface="Montserrat"/>
              </a:rPr>
            </a:br>
            <a:r>
              <a:rPr lang="fr-FR" sz="1200">
                <a:solidFill>
                  <a:srgbClr val="FFFFFF"/>
                </a:solidFill>
                <a:latin typeface="Montserrat"/>
                <a:ea typeface="Montserrat"/>
                <a:cs typeface="Montserrat"/>
                <a:sym typeface="Montserrat"/>
              </a:rPr>
              <a:t>#predictive data #autonomous intel</a:t>
            </a:r>
            <a:endParaRPr sz="1200">
              <a:solidFill>
                <a:srgbClr val="FFFFFF"/>
              </a:solidFill>
              <a:latin typeface="Montserrat"/>
              <a:ea typeface="Montserrat"/>
              <a:cs typeface="Montserrat"/>
              <a:sym typeface="Montserrat"/>
            </a:endParaRPr>
          </a:p>
        </p:txBody>
      </p:sp>
      <p:sp>
        <p:nvSpPr>
          <p:cNvPr id="544" name="Google Shape;544;p79"/>
          <p:cNvSpPr txBox="1"/>
          <p:nvPr>
            <p:ph idx="8" type="body"/>
          </p:nvPr>
        </p:nvSpPr>
        <p:spPr>
          <a:xfrm>
            <a:off x="9002167" y="4904633"/>
            <a:ext cx="3189900" cy="1165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800"/>
              <a:buNone/>
            </a:pPr>
            <a:r>
              <a:rPr b="1" lang="fr-FR" sz="1600">
                <a:solidFill>
                  <a:srgbClr val="F4C453"/>
                </a:solidFill>
                <a:latin typeface="Montserrat"/>
                <a:ea typeface="Montserrat"/>
                <a:cs typeface="Montserrat"/>
                <a:sym typeface="Montserrat"/>
              </a:rPr>
              <a:t>data science</a:t>
            </a:r>
            <a:endParaRPr b="1" sz="1600">
              <a:solidFill>
                <a:srgbClr val="F4C453"/>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4800"/>
              <a:buNone/>
            </a:pPr>
            <a:r>
              <a:rPr b="1" lang="fr-FR" sz="1600">
                <a:solidFill>
                  <a:srgbClr val="F4C453"/>
                </a:solidFill>
                <a:latin typeface="Montserrat"/>
                <a:ea typeface="Montserrat"/>
                <a:cs typeface="Montserrat"/>
                <a:sym typeface="Montserrat"/>
              </a:rPr>
              <a:t>data viz new bi</a:t>
            </a:r>
            <a:endParaRPr b="1" sz="1600">
              <a:solidFill>
                <a:srgbClr val="F4C453"/>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4800"/>
              <a:buNone/>
            </a:pPr>
            <a:r>
              <a:rPr b="1" lang="fr-FR" sz="1600">
                <a:solidFill>
                  <a:srgbClr val="F4C453"/>
                </a:solidFill>
                <a:latin typeface="Montserrat"/>
                <a:ea typeface="Montserrat"/>
                <a:cs typeface="Montserrat"/>
                <a:sym typeface="Montserrat"/>
              </a:rPr>
              <a:t>autonomous intelligence</a:t>
            </a:r>
            <a:endParaRPr b="1" sz="1600">
              <a:solidFill>
                <a:srgbClr val="F4C453"/>
              </a:solidFill>
              <a:latin typeface="Montserrat"/>
              <a:ea typeface="Montserrat"/>
              <a:cs typeface="Montserrat"/>
              <a:sym typeface="Montserrat"/>
            </a:endParaRPr>
          </a:p>
        </p:txBody>
      </p:sp>
      <p:sp>
        <p:nvSpPr>
          <p:cNvPr id="545" name="Google Shape;545;p79"/>
          <p:cNvSpPr txBox="1"/>
          <p:nvPr>
            <p:ph idx="9" type="body"/>
          </p:nvPr>
        </p:nvSpPr>
        <p:spPr>
          <a:xfrm>
            <a:off x="364967" y="4904633"/>
            <a:ext cx="3841500" cy="1165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800"/>
              <a:buNone/>
            </a:pPr>
            <a:r>
              <a:rPr b="1" lang="fr-FR" sz="1600">
                <a:solidFill>
                  <a:srgbClr val="4A8CCA"/>
                </a:solidFill>
                <a:latin typeface="Montserrat"/>
                <a:ea typeface="Montserrat"/>
                <a:cs typeface="Montserrat"/>
                <a:sym typeface="Montserrat"/>
              </a:rPr>
              <a:t>data ecosystem architecture</a:t>
            </a:r>
            <a:endParaRPr b="1" sz="1600">
              <a:solidFill>
                <a:srgbClr val="4A8CCA"/>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4800"/>
              <a:buNone/>
            </a:pPr>
            <a:r>
              <a:rPr b="1" lang="fr-FR" sz="1600">
                <a:solidFill>
                  <a:srgbClr val="4A8CCA"/>
                </a:solidFill>
                <a:latin typeface="Montserrat"/>
                <a:ea typeface="Montserrat"/>
                <a:cs typeface="Montserrat"/>
                <a:sym typeface="Montserrat"/>
              </a:rPr>
              <a:t>data modeling &amp; flows</a:t>
            </a:r>
            <a:endParaRPr b="1" sz="1600">
              <a:solidFill>
                <a:srgbClr val="4A8CCA"/>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4800"/>
              <a:buNone/>
            </a:pPr>
            <a:r>
              <a:rPr b="1" lang="fr-FR" sz="1600">
                <a:solidFill>
                  <a:srgbClr val="4A8CCA"/>
                </a:solidFill>
                <a:latin typeface="Montserrat"/>
                <a:ea typeface="Montserrat"/>
                <a:cs typeface="Montserrat"/>
                <a:sym typeface="Montserrat"/>
              </a:rPr>
              <a:t>agile &amp; devops for data</a:t>
            </a:r>
            <a:endParaRPr b="1" sz="1600">
              <a:solidFill>
                <a:srgbClr val="4A8CCA"/>
              </a:solidFill>
              <a:latin typeface="Montserrat"/>
              <a:ea typeface="Montserrat"/>
              <a:cs typeface="Montserrat"/>
              <a:sym typeface="Montserrat"/>
            </a:endParaRPr>
          </a:p>
        </p:txBody>
      </p:sp>
      <p:sp>
        <p:nvSpPr>
          <p:cNvPr id="546" name="Google Shape;546;p79"/>
          <p:cNvSpPr txBox="1"/>
          <p:nvPr>
            <p:ph idx="13" type="body"/>
          </p:nvPr>
        </p:nvSpPr>
        <p:spPr>
          <a:xfrm>
            <a:off x="7671667" y="178767"/>
            <a:ext cx="3841500" cy="1165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800"/>
              <a:buNone/>
            </a:pPr>
            <a:r>
              <a:rPr b="1" lang="fr-FR" sz="1600">
                <a:solidFill>
                  <a:srgbClr val="F166A7"/>
                </a:solidFill>
                <a:latin typeface="Montserrat"/>
                <a:ea typeface="Montserrat"/>
                <a:cs typeface="Montserrat"/>
                <a:sym typeface="Montserrat"/>
              </a:rPr>
              <a:t>data strategy</a:t>
            </a:r>
            <a:endParaRPr b="1" sz="1600">
              <a:solidFill>
                <a:srgbClr val="F166A7"/>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4800"/>
              <a:buNone/>
            </a:pPr>
            <a:r>
              <a:rPr b="1" lang="fr-FR" sz="1600">
                <a:solidFill>
                  <a:srgbClr val="F166A7"/>
                </a:solidFill>
                <a:latin typeface="Montserrat"/>
                <a:ea typeface="Montserrat"/>
                <a:cs typeface="Montserrat"/>
                <a:sym typeface="Montserrat"/>
              </a:rPr>
              <a:t>data management</a:t>
            </a:r>
            <a:endParaRPr b="1" sz="1600">
              <a:solidFill>
                <a:srgbClr val="F166A7"/>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4800"/>
              <a:buNone/>
            </a:pPr>
            <a:r>
              <a:rPr b="1" lang="fr-FR" sz="1600">
                <a:solidFill>
                  <a:srgbClr val="F166A7"/>
                </a:solidFill>
                <a:latin typeface="Montserrat"/>
                <a:ea typeface="Montserrat"/>
                <a:cs typeface="Montserrat"/>
                <a:sym typeface="Montserrat"/>
              </a:rPr>
              <a:t>data quality/excellence</a:t>
            </a:r>
            <a:endParaRPr b="1" sz="1600">
              <a:solidFill>
                <a:srgbClr val="F166A7"/>
              </a:solidFill>
              <a:latin typeface="Montserrat"/>
              <a:ea typeface="Montserrat"/>
              <a:cs typeface="Montserrat"/>
              <a:sym typeface="Montserrat"/>
            </a:endParaRPr>
          </a:p>
        </p:txBody>
      </p:sp>
      <p:sp>
        <p:nvSpPr>
          <p:cNvPr id="547" name="Google Shape;547;p79"/>
          <p:cNvSpPr txBox="1"/>
          <p:nvPr>
            <p:ph idx="14" type="body"/>
          </p:nvPr>
        </p:nvSpPr>
        <p:spPr>
          <a:xfrm>
            <a:off x="5481517" y="3933532"/>
            <a:ext cx="989700" cy="6369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4800"/>
              <a:buNone/>
            </a:pPr>
            <a:r>
              <a:rPr b="1" lang="fr-FR" sz="1600">
                <a:solidFill>
                  <a:schemeClr val="dk2"/>
                </a:solidFill>
                <a:latin typeface="Montserrat"/>
                <a:ea typeface="Montserrat"/>
                <a:cs typeface="Montserrat"/>
                <a:sym typeface="Montserrat"/>
              </a:rPr>
              <a:t>IA/ML</a:t>
            </a:r>
            <a:endParaRPr b="1" sz="1600">
              <a:solidFill>
                <a:schemeClr val="dk2"/>
              </a:solidFill>
              <a:latin typeface="Montserrat"/>
              <a:ea typeface="Montserrat"/>
              <a:cs typeface="Montserrat"/>
              <a:sym typeface="Montserrat"/>
            </a:endParaRPr>
          </a:p>
        </p:txBody>
      </p:sp>
      <p:sp>
        <p:nvSpPr>
          <p:cNvPr id="548" name="Google Shape;548;p79"/>
          <p:cNvSpPr txBox="1"/>
          <p:nvPr>
            <p:ph idx="15" type="body"/>
          </p:nvPr>
        </p:nvSpPr>
        <p:spPr>
          <a:xfrm>
            <a:off x="701902" y="828768"/>
            <a:ext cx="2942400" cy="524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800"/>
              <a:buNone/>
            </a:pPr>
            <a:r>
              <a:rPr b="1" lang="fr-FR" sz="1900">
                <a:solidFill>
                  <a:schemeClr val="accent1"/>
                </a:solidFill>
                <a:latin typeface="Montserrat"/>
                <a:ea typeface="Montserrat"/>
                <a:cs typeface="Montserrat"/>
                <a:sym typeface="Montserrat"/>
              </a:rPr>
              <a:t>140+</a:t>
            </a:r>
            <a:r>
              <a:rPr b="1" lang="fr-FR" sz="1900">
                <a:solidFill>
                  <a:schemeClr val="dk2"/>
                </a:solidFill>
                <a:latin typeface="Montserrat"/>
                <a:ea typeface="Montserrat"/>
                <a:cs typeface="Montserrat"/>
                <a:sym typeface="Montserrat"/>
              </a:rPr>
              <a:t> consultants</a:t>
            </a:r>
            <a:endParaRPr b="1" sz="1900">
              <a:solidFill>
                <a:schemeClr val="dk2"/>
              </a:solidFill>
              <a:latin typeface="Montserrat"/>
              <a:ea typeface="Montserrat"/>
              <a:cs typeface="Montserrat"/>
              <a:sym typeface="Montserrat"/>
            </a:endParaRPr>
          </a:p>
        </p:txBody>
      </p:sp>
      <p:pic>
        <p:nvPicPr>
          <p:cNvPr id="549" name="Google Shape;549;p79"/>
          <p:cNvPicPr preferRelativeResize="0"/>
          <p:nvPr/>
        </p:nvPicPr>
        <p:blipFill>
          <a:blip r:embed="rId22">
            <a:alphaModFix/>
          </a:blip>
          <a:stretch>
            <a:fillRect/>
          </a:stretch>
        </p:blipFill>
        <p:spPr>
          <a:xfrm>
            <a:off x="204150" y="874896"/>
            <a:ext cx="393600" cy="393600"/>
          </a:xfrm>
          <a:prstGeom prst="rect">
            <a:avLst/>
          </a:prstGeom>
          <a:noFill/>
          <a:ln>
            <a:noFill/>
          </a:ln>
        </p:spPr>
      </p:pic>
      <p:pic>
        <p:nvPicPr>
          <p:cNvPr id="550" name="Google Shape;550;p79"/>
          <p:cNvPicPr preferRelativeResize="0"/>
          <p:nvPr/>
        </p:nvPicPr>
        <p:blipFill rotWithShape="1">
          <a:blip r:embed="rId3">
            <a:alphaModFix/>
          </a:blip>
          <a:srcRect b="49" l="0" r="0" t="49"/>
          <a:stretch/>
        </p:blipFill>
        <p:spPr>
          <a:xfrm>
            <a:off x="223698" y="1295317"/>
            <a:ext cx="359999" cy="360001"/>
          </a:xfrm>
          <a:prstGeom prst="rect">
            <a:avLst/>
          </a:prstGeom>
          <a:noFill/>
          <a:ln>
            <a:noFill/>
          </a:ln>
        </p:spPr>
      </p:pic>
      <p:sp>
        <p:nvSpPr>
          <p:cNvPr id="551" name="Google Shape;551;p79"/>
          <p:cNvSpPr txBox="1"/>
          <p:nvPr>
            <p:ph idx="16" type="body"/>
          </p:nvPr>
        </p:nvSpPr>
        <p:spPr>
          <a:xfrm>
            <a:off x="701902" y="1235168"/>
            <a:ext cx="2942400" cy="524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800"/>
              <a:buNone/>
            </a:pPr>
            <a:r>
              <a:rPr b="1" lang="fr-FR" sz="1900">
                <a:solidFill>
                  <a:schemeClr val="accent1"/>
                </a:solidFill>
                <a:latin typeface="Montserrat"/>
                <a:ea typeface="Montserrat"/>
                <a:cs typeface="Montserrat"/>
                <a:sym typeface="Montserrat"/>
              </a:rPr>
              <a:t>250+</a:t>
            </a:r>
            <a:r>
              <a:rPr b="1" lang="fr-FR" sz="1900">
                <a:solidFill>
                  <a:schemeClr val="dk2"/>
                </a:solidFill>
                <a:latin typeface="Montserrat"/>
                <a:ea typeface="Montserrat"/>
                <a:cs typeface="Montserrat"/>
                <a:sym typeface="Montserrat"/>
              </a:rPr>
              <a:t> consultants</a:t>
            </a:r>
            <a:endParaRPr b="1" sz="1900">
              <a:solidFill>
                <a:schemeClr val="dk2"/>
              </a:solidFill>
              <a:latin typeface="Montserrat"/>
              <a:ea typeface="Montserrat"/>
              <a:cs typeface="Montserrat"/>
              <a:sym typeface="Montserrat"/>
            </a:endParaRPr>
          </a:p>
        </p:txBody>
      </p:sp>
      <p:sp>
        <p:nvSpPr>
          <p:cNvPr id="552" name="Google Shape;552;p79"/>
          <p:cNvSpPr txBox="1"/>
          <p:nvPr/>
        </p:nvSpPr>
        <p:spPr>
          <a:xfrm>
            <a:off x="364562" y="5908767"/>
            <a:ext cx="2022900" cy="7389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None/>
            </a:pPr>
            <a:r>
              <a:rPr b="1" lang="fr-FR" sz="1300">
                <a:solidFill>
                  <a:srgbClr val="F8485E"/>
                </a:solidFill>
                <a:latin typeface="Montserrat"/>
                <a:ea typeface="Montserrat"/>
                <a:cs typeface="Montserrat"/>
                <a:sym typeface="Montserrat"/>
              </a:rPr>
              <a:t>85+ </a:t>
            </a:r>
            <a:r>
              <a:rPr b="1" lang="fr-FR" sz="1300">
                <a:solidFill>
                  <a:srgbClr val="595959"/>
                </a:solidFill>
                <a:latin typeface="Montserrat"/>
                <a:ea typeface="Montserrat"/>
                <a:cs typeface="Montserrat"/>
                <a:sym typeface="Montserrat"/>
              </a:rPr>
              <a:t>engineers</a:t>
            </a:r>
            <a:br>
              <a:rPr b="1" lang="fr-FR" sz="1300">
                <a:solidFill>
                  <a:srgbClr val="595959"/>
                </a:solidFill>
                <a:latin typeface="Montserrat"/>
                <a:ea typeface="Montserrat"/>
                <a:cs typeface="Montserrat"/>
                <a:sym typeface="Montserrat"/>
              </a:rPr>
            </a:br>
            <a:r>
              <a:rPr b="1" lang="fr-FR" sz="1300">
                <a:solidFill>
                  <a:srgbClr val="F8485E"/>
                </a:solidFill>
                <a:latin typeface="Montserrat"/>
                <a:ea typeface="Montserrat"/>
                <a:cs typeface="Montserrat"/>
                <a:sym typeface="Montserrat"/>
              </a:rPr>
              <a:t>35+</a:t>
            </a:r>
            <a:r>
              <a:rPr b="1" lang="fr-FR" sz="1300">
                <a:solidFill>
                  <a:srgbClr val="595959"/>
                </a:solidFill>
                <a:latin typeface="Montserrat"/>
                <a:ea typeface="Montserrat"/>
                <a:cs typeface="Montserrat"/>
                <a:sym typeface="Montserrat"/>
              </a:rPr>
              <a:t> architects</a:t>
            </a:r>
            <a:endParaRPr b="1" sz="1300">
              <a:solidFill>
                <a:srgbClr val="F8485E"/>
              </a:solidFill>
              <a:latin typeface="Montserrat"/>
              <a:ea typeface="Montserrat"/>
              <a:cs typeface="Montserrat"/>
              <a:sym typeface="Montserrat"/>
            </a:endParaRPr>
          </a:p>
          <a:p>
            <a:pPr indent="0" lvl="0" marL="0" rtl="0" algn="l">
              <a:lnSpc>
                <a:spcPct val="110000"/>
              </a:lnSpc>
              <a:spcBef>
                <a:spcPts val="0"/>
              </a:spcBef>
              <a:spcAft>
                <a:spcPts val="0"/>
              </a:spcAft>
              <a:buNone/>
            </a:pPr>
            <a:r>
              <a:rPr b="1" lang="fr-FR" sz="1300">
                <a:solidFill>
                  <a:srgbClr val="F8485E"/>
                </a:solidFill>
                <a:latin typeface="Montserrat"/>
                <a:ea typeface="Montserrat"/>
                <a:cs typeface="Montserrat"/>
                <a:sym typeface="Montserrat"/>
              </a:rPr>
              <a:t>120+</a:t>
            </a:r>
            <a:r>
              <a:rPr b="1" lang="fr-FR" sz="1300">
                <a:solidFill>
                  <a:srgbClr val="595959"/>
                </a:solidFill>
                <a:latin typeface="Montserrat"/>
                <a:ea typeface="Montserrat"/>
                <a:cs typeface="Montserrat"/>
                <a:sym typeface="Montserrat"/>
              </a:rPr>
              <a:t> certifications</a:t>
            </a:r>
            <a:endParaRPr b="1" sz="1300">
              <a:solidFill>
                <a:srgbClr val="595959"/>
              </a:solidFill>
              <a:latin typeface="Montserrat"/>
              <a:ea typeface="Montserrat"/>
              <a:cs typeface="Montserrat"/>
              <a:sym typeface="Montserrat"/>
            </a:endParaRPr>
          </a:p>
        </p:txBody>
      </p:sp>
      <p:sp>
        <p:nvSpPr>
          <p:cNvPr id="553" name="Google Shape;553;p79"/>
          <p:cNvSpPr txBox="1"/>
          <p:nvPr/>
        </p:nvSpPr>
        <p:spPr>
          <a:xfrm>
            <a:off x="7663867" y="1141103"/>
            <a:ext cx="2022900" cy="7389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None/>
            </a:pPr>
            <a:r>
              <a:rPr b="1" lang="fr-FR" sz="1300">
                <a:solidFill>
                  <a:srgbClr val="F8485E"/>
                </a:solidFill>
                <a:latin typeface="Montserrat"/>
                <a:ea typeface="Montserrat"/>
                <a:cs typeface="Montserrat"/>
                <a:sym typeface="Montserrat"/>
              </a:rPr>
              <a:t>35+ </a:t>
            </a:r>
            <a:r>
              <a:rPr b="1" lang="fr-FR" sz="1300">
                <a:solidFill>
                  <a:srgbClr val="595959"/>
                </a:solidFill>
                <a:latin typeface="Montserrat"/>
                <a:ea typeface="Montserrat"/>
                <a:cs typeface="Montserrat"/>
                <a:sym typeface="Montserrat"/>
              </a:rPr>
              <a:t>data managers</a:t>
            </a:r>
            <a:br>
              <a:rPr b="1" lang="fr-FR" sz="1300">
                <a:solidFill>
                  <a:srgbClr val="595959"/>
                </a:solidFill>
                <a:latin typeface="Montserrat"/>
                <a:ea typeface="Montserrat"/>
                <a:cs typeface="Montserrat"/>
                <a:sym typeface="Montserrat"/>
              </a:rPr>
            </a:br>
            <a:r>
              <a:rPr b="1" lang="fr-FR" sz="1300">
                <a:solidFill>
                  <a:srgbClr val="F8485E"/>
                </a:solidFill>
                <a:latin typeface="Montserrat"/>
                <a:ea typeface="Montserrat"/>
                <a:cs typeface="Montserrat"/>
                <a:sym typeface="Montserrat"/>
              </a:rPr>
              <a:t>15+</a:t>
            </a:r>
            <a:r>
              <a:rPr b="1" lang="fr-FR" sz="1300">
                <a:solidFill>
                  <a:srgbClr val="595959"/>
                </a:solidFill>
                <a:latin typeface="Montserrat"/>
                <a:ea typeface="Montserrat"/>
                <a:cs typeface="Montserrat"/>
                <a:sym typeface="Montserrat"/>
              </a:rPr>
              <a:t> data quality</a:t>
            </a:r>
            <a:endParaRPr b="1" sz="1300">
              <a:solidFill>
                <a:srgbClr val="F8485E"/>
              </a:solidFill>
              <a:latin typeface="Montserrat"/>
              <a:ea typeface="Montserrat"/>
              <a:cs typeface="Montserrat"/>
              <a:sym typeface="Montserrat"/>
            </a:endParaRPr>
          </a:p>
          <a:p>
            <a:pPr indent="0" lvl="0" marL="0" rtl="0" algn="l">
              <a:lnSpc>
                <a:spcPct val="110000"/>
              </a:lnSpc>
              <a:spcBef>
                <a:spcPts val="0"/>
              </a:spcBef>
              <a:spcAft>
                <a:spcPts val="0"/>
              </a:spcAft>
              <a:buNone/>
            </a:pPr>
            <a:r>
              <a:rPr b="1" lang="fr-FR" sz="1300">
                <a:solidFill>
                  <a:srgbClr val="F8485E"/>
                </a:solidFill>
                <a:latin typeface="Montserrat"/>
                <a:ea typeface="Montserrat"/>
                <a:cs typeface="Montserrat"/>
                <a:sym typeface="Montserrat"/>
              </a:rPr>
              <a:t>15+</a:t>
            </a:r>
            <a:r>
              <a:rPr b="1" lang="fr-FR" sz="1300">
                <a:solidFill>
                  <a:srgbClr val="595959"/>
                </a:solidFill>
                <a:latin typeface="Montserrat"/>
                <a:ea typeface="Montserrat"/>
                <a:cs typeface="Montserrat"/>
                <a:sym typeface="Montserrat"/>
              </a:rPr>
              <a:t> data protection</a:t>
            </a:r>
            <a:endParaRPr b="1" sz="1300">
              <a:solidFill>
                <a:srgbClr val="595959"/>
              </a:solidFill>
              <a:latin typeface="Montserrat"/>
              <a:ea typeface="Montserrat"/>
              <a:cs typeface="Montserrat"/>
              <a:sym typeface="Montserrat"/>
            </a:endParaRPr>
          </a:p>
        </p:txBody>
      </p:sp>
      <p:sp>
        <p:nvSpPr>
          <p:cNvPr id="554" name="Google Shape;554;p79"/>
          <p:cNvSpPr txBox="1"/>
          <p:nvPr/>
        </p:nvSpPr>
        <p:spPr>
          <a:xfrm>
            <a:off x="9006651" y="5908767"/>
            <a:ext cx="2067900" cy="7389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None/>
            </a:pPr>
            <a:r>
              <a:rPr b="1" lang="fr-FR" sz="1300">
                <a:solidFill>
                  <a:srgbClr val="F8485E"/>
                </a:solidFill>
                <a:latin typeface="Montserrat"/>
                <a:ea typeface="Montserrat"/>
                <a:cs typeface="Montserrat"/>
                <a:sym typeface="Montserrat"/>
              </a:rPr>
              <a:t>70+ </a:t>
            </a:r>
            <a:r>
              <a:rPr b="1" lang="fr-FR" sz="1300">
                <a:solidFill>
                  <a:srgbClr val="595959"/>
                </a:solidFill>
                <a:latin typeface="Montserrat"/>
                <a:ea typeface="Montserrat"/>
                <a:cs typeface="Montserrat"/>
                <a:sym typeface="Montserrat"/>
              </a:rPr>
              <a:t>data scientists</a:t>
            </a:r>
            <a:br>
              <a:rPr b="1" lang="fr-FR" sz="1300">
                <a:solidFill>
                  <a:srgbClr val="595959"/>
                </a:solidFill>
                <a:latin typeface="Montserrat"/>
                <a:ea typeface="Montserrat"/>
                <a:cs typeface="Montserrat"/>
                <a:sym typeface="Montserrat"/>
              </a:rPr>
            </a:br>
            <a:r>
              <a:rPr b="1" lang="fr-FR" sz="1300">
                <a:solidFill>
                  <a:srgbClr val="F8485E"/>
                </a:solidFill>
                <a:latin typeface="Montserrat"/>
                <a:ea typeface="Montserrat"/>
                <a:cs typeface="Montserrat"/>
                <a:sym typeface="Montserrat"/>
              </a:rPr>
              <a:t>40+</a:t>
            </a:r>
            <a:r>
              <a:rPr b="1" lang="fr-FR" sz="1300">
                <a:solidFill>
                  <a:srgbClr val="595959"/>
                </a:solidFill>
                <a:latin typeface="Montserrat"/>
                <a:ea typeface="Montserrat"/>
                <a:cs typeface="Montserrat"/>
                <a:sym typeface="Montserrat"/>
              </a:rPr>
              <a:t> expert solutions</a:t>
            </a:r>
            <a:endParaRPr b="1" sz="1300">
              <a:solidFill>
                <a:srgbClr val="F8485E"/>
              </a:solidFill>
              <a:latin typeface="Montserrat"/>
              <a:ea typeface="Montserrat"/>
              <a:cs typeface="Montserrat"/>
              <a:sym typeface="Montserrat"/>
            </a:endParaRPr>
          </a:p>
          <a:p>
            <a:pPr indent="0" lvl="0" marL="0" rtl="0" algn="l">
              <a:lnSpc>
                <a:spcPct val="110000"/>
              </a:lnSpc>
              <a:spcBef>
                <a:spcPts val="0"/>
              </a:spcBef>
              <a:spcAft>
                <a:spcPts val="0"/>
              </a:spcAft>
              <a:buNone/>
            </a:pPr>
            <a:r>
              <a:rPr b="1" lang="fr-FR" sz="1300">
                <a:solidFill>
                  <a:srgbClr val="F8485E"/>
                </a:solidFill>
                <a:latin typeface="Montserrat"/>
                <a:ea typeface="Montserrat"/>
                <a:cs typeface="Montserrat"/>
                <a:sym typeface="Montserrat"/>
              </a:rPr>
              <a:t>60+</a:t>
            </a:r>
            <a:r>
              <a:rPr b="1" lang="fr-FR" sz="1300">
                <a:solidFill>
                  <a:srgbClr val="595959"/>
                </a:solidFill>
                <a:latin typeface="Montserrat"/>
                <a:ea typeface="Montserrat"/>
                <a:cs typeface="Montserrat"/>
                <a:sym typeface="Montserrat"/>
              </a:rPr>
              <a:t> biz/data analysts</a:t>
            </a:r>
            <a:endParaRPr b="1" sz="1300">
              <a:solidFill>
                <a:srgbClr val="595959"/>
              </a:solidFill>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0"/>
          <p:cNvSpPr/>
          <p:nvPr/>
        </p:nvSpPr>
        <p:spPr>
          <a:xfrm>
            <a:off x="3720686" y="2358700"/>
            <a:ext cx="3982200" cy="1931700"/>
          </a:xfrm>
          <a:prstGeom prst="rect">
            <a:avLst/>
          </a:prstGeom>
          <a:solidFill>
            <a:srgbClr val="EF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500">
              <a:latin typeface="Montserrat"/>
              <a:ea typeface="Montserrat"/>
              <a:cs typeface="Montserrat"/>
              <a:sym typeface="Montserrat"/>
            </a:endParaRPr>
          </a:p>
        </p:txBody>
      </p:sp>
      <p:grpSp>
        <p:nvGrpSpPr>
          <p:cNvPr id="560" name="Google Shape;560;p80"/>
          <p:cNvGrpSpPr/>
          <p:nvPr/>
        </p:nvGrpSpPr>
        <p:grpSpPr>
          <a:xfrm>
            <a:off x="-1" y="-234427"/>
            <a:ext cx="3843643" cy="2716850"/>
            <a:chOff x="-1011768" y="-112341"/>
            <a:chExt cx="5913297" cy="4181700"/>
          </a:xfrm>
        </p:grpSpPr>
        <p:sp>
          <p:nvSpPr>
            <p:cNvPr id="561" name="Google Shape;561;p80"/>
            <p:cNvSpPr/>
            <p:nvPr/>
          </p:nvSpPr>
          <p:spPr>
            <a:xfrm flipH="1" rot="-2507209">
              <a:off x="1312623" y="493949"/>
              <a:ext cx="2970913" cy="2969120"/>
            </a:xfrm>
            <a:prstGeom prst="chord">
              <a:avLst>
                <a:gd fmla="val 2786276" name="adj1"/>
                <a:gd fmla="val 13781985" name="adj2"/>
              </a:avLst>
            </a:prstGeom>
            <a:solidFill>
              <a:srgbClr val="4A8CCA"/>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900"/>
                <a:buFont typeface="Arial"/>
                <a:buNone/>
              </a:pPr>
              <a:r>
                <a:t/>
              </a:r>
              <a:endParaRPr b="0" i="0" sz="1900" u="none" cap="none" strike="noStrike">
                <a:solidFill>
                  <a:srgbClr val="FFFFFF"/>
                </a:solidFill>
                <a:latin typeface="Montserrat"/>
                <a:ea typeface="Montserrat"/>
                <a:cs typeface="Montserrat"/>
                <a:sym typeface="Montserrat"/>
              </a:endParaRPr>
            </a:p>
          </p:txBody>
        </p:sp>
        <p:sp>
          <p:nvSpPr>
            <p:cNvPr id="562" name="Google Shape;562;p80"/>
            <p:cNvSpPr/>
            <p:nvPr/>
          </p:nvSpPr>
          <p:spPr>
            <a:xfrm>
              <a:off x="-1011768" y="497249"/>
              <a:ext cx="3873600" cy="2956800"/>
            </a:xfrm>
            <a:prstGeom prst="rect">
              <a:avLst/>
            </a:prstGeom>
            <a:solidFill>
              <a:srgbClr val="4A8CC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63" name="Google Shape;563;p80"/>
          <p:cNvGrpSpPr/>
          <p:nvPr/>
        </p:nvGrpSpPr>
        <p:grpSpPr>
          <a:xfrm>
            <a:off x="-1" y="1961986"/>
            <a:ext cx="3843643" cy="2716850"/>
            <a:chOff x="-1011768" y="-112341"/>
            <a:chExt cx="5913297" cy="4181700"/>
          </a:xfrm>
        </p:grpSpPr>
        <p:sp>
          <p:nvSpPr>
            <p:cNvPr id="564" name="Google Shape;564;p80"/>
            <p:cNvSpPr/>
            <p:nvPr/>
          </p:nvSpPr>
          <p:spPr>
            <a:xfrm flipH="1" rot="-2507209">
              <a:off x="1312623" y="493949"/>
              <a:ext cx="2970913" cy="2969120"/>
            </a:xfrm>
            <a:prstGeom prst="chord">
              <a:avLst>
                <a:gd fmla="val 2786276" name="adj1"/>
                <a:gd fmla="val 13781985" name="adj2"/>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900"/>
                <a:buFont typeface="Arial"/>
                <a:buNone/>
              </a:pPr>
              <a:r>
                <a:t/>
              </a:r>
              <a:endParaRPr b="0" i="0" sz="1900" u="none" cap="none" strike="noStrike">
                <a:solidFill>
                  <a:srgbClr val="FFFFFF"/>
                </a:solidFill>
                <a:latin typeface="Montserrat"/>
                <a:ea typeface="Montserrat"/>
                <a:cs typeface="Montserrat"/>
                <a:sym typeface="Montserrat"/>
              </a:endParaRPr>
            </a:p>
          </p:txBody>
        </p:sp>
        <p:sp>
          <p:nvSpPr>
            <p:cNvPr id="565" name="Google Shape;565;p80"/>
            <p:cNvSpPr/>
            <p:nvPr/>
          </p:nvSpPr>
          <p:spPr>
            <a:xfrm>
              <a:off x="-1011768" y="497249"/>
              <a:ext cx="3873600" cy="29568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66" name="Google Shape;566;p80"/>
          <p:cNvGrpSpPr/>
          <p:nvPr/>
        </p:nvGrpSpPr>
        <p:grpSpPr>
          <a:xfrm>
            <a:off x="-1" y="4158398"/>
            <a:ext cx="3843643" cy="2716850"/>
            <a:chOff x="-1011768" y="-112341"/>
            <a:chExt cx="5913297" cy="4181700"/>
          </a:xfrm>
        </p:grpSpPr>
        <p:sp>
          <p:nvSpPr>
            <p:cNvPr id="567" name="Google Shape;567;p80"/>
            <p:cNvSpPr/>
            <p:nvPr/>
          </p:nvSpPr>
          <p:spPr>
            <a:xfrm flipH="1" rot="-2507209">
              <a:off x="1312623" y="493949"/>
              <a:ext cx="2970913" cy="2969120"/>
            </a:xfrm>
            <a:prstGeom prst="chord">
              <a:avLst>
                <a:gd fmla="val 2786276" name="adj1"/>
                <a:gd fmla="val 13781985" name="adj2"/>
              </a:avLst>
            </a:prstGeom>
            <a:solidFill>
              <a:srgbClr val="F4C453"/>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900"/>
                <a:buFont typeface="Arial"/>
                <a:buNone/>
              </a:pPr>
              <a:r>
                <a:t/>
              </a:r>
              <a:endParaRPr b="0" i="0" sz="1900" u="none" cap="none" strike="noStrike">
                <a:solidFill>
                  <a:srgbClr val="FFFFFF"/>
                </a:solidFill>
                <a:latin typeface="Montserrat"/>
                <a:ea typeface="Montserrat"/>
                <a:cs typeface="Montserrat"/>
                <a:sym typeface="Montserrat"/>
              </a:endParaRPr>
            </a:p>
          </p:txBody>
        </p:sp>
        <p:sp>
          <p:nvSpPr>
            <p:cNvPr id="568" name="Google Shape;568;p80"/>
            <p:cNvSpPr/>
            <p:nvPr/>
          </p:nvSpPr>
          <p:spPr>
            <a:xfrm>
              <a:off x="-1011768" y="497249"/>
              <a:ext cx="3873600" cy="2956800"/>
            </a:xfrm>
            <a:prstGeom prst="rect">
              <a:avLst/>
            </a:prstGeom>
            <a:solidFill>
              <a:srgbClr val="F4C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9" name="Google Shape;569;p80"/>
          <p:cNvSpPr txBox="1"/>
          <p:nvPr>
            <p:ph idx="1" type="body"/>
          </p:nvPr>
        </p:nvSpPr>
        <p:spPr>
          <a:xfrm>
            <a:off x="149475" y="116149"/>
            <a:ext cx="2343600" cy="8514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4800"/>
              <a:buNone/>
            </a:pPr>
            <a:r>
              <a:rPr b="1" lang="fr-FR" sz="2000">
                <a:solidFill>
                  <a:srgbClr val="FFFFFF"/>
                </a:solidFill>
                <a:latin typeface="Montserrat"/>
                <a:ea typeface="Montserrat"/>
                <a:cs typeface="Montserrat"/>
                <a:sym typeface="Montserrat"/>
              </a:rPr>
              <a:t>data </a:t>
            </a:r>
            <a:br>
              <a:rPr b="1" lang="fr-FR" sz="2000">
                <a:solidFill>
                  <a:srgbClr val="FFFFFF"/>
                </a:solidFill>
                <a:latin typeface="Montserrat"/>
                <a:ea typeface="Montserrat"/>
                <a:cs typeface="Montserrat"/>
                <a:sym typeface="Montserrat"/>
              </a:rPr>
            </a:br>
            <a:r>
              <a:rPr b="1" lang="fr-FR" sz="2000">
                <a:solidFill>
                  <a:srgbClr val="FFFFFF"/>
                </a:solidFill>
                <a:latin typeface="Montserrat"/>
                <a:ea typeface="Montserrat"/>
                <a:cs typeface="Montserrat"/>
                <a:sym typeface="Montserrat"/>
              </a:rPr>
              <a:t>foundation</a:t>
            </a:r>
            <a:endParaRPr b="1" sz="2000">
              <a:solidFill>
                <a:srgbClr val="FFFFFF"/>
              </a:solidFill>
              <a:latin typeface="Verdana"/>
              <a:ea typeface="Verdana"/>
              <a:cs typeface="Verdana"/>
              <a:sym typeface="Verdana"/>
            </a:endParaRPr>
          </a:p>
        </p:txBody>
      </p:sp>
      <p:sp>
        <p:nvSpPr>
          <p:cNvPr id="570" name="Google Shape;570;p80"/>
          <p:cNvSpPr txBox="1"/>
          <p:nvPr>
            <p:ph idx="2" type="body"/>
          </p:nvPr>
        </p:nvSpPr>
        <p:spPr>
          <a:xfrm>
            <a:off x="149475" y="4518500"/>
            <a:ext cx="2343600" cy="8514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4800"/>
              <a:buNone/>
            </a:pPr>
            <a:r>
              <a:rPr b="1" lang="fr-FR" sz="2000">
                <a:solidFill>
                  <a:srgbClr val="FFFFFF"/>
                </a:solidFill>
                <a:latin typeface="Montserrat"/>
                <a:ea typeface="Montserrat"/>
                <a:cs typeface="Montserrat"/>
                <a:sym typeface="Montserrat"/>
              </a:rPr>
              <a:t>data </a:t>
            </a:r>
            <a:br>
              <a:rPr b="1" lang="fr-FR" sz="2000">
                <a:solidFill>
                  <a:srgbClr val="FFFFFF"/>
                </a:solidFill>
                <a:latin typeface="Montserrat"/>
                <a:ea typeface="Montserrat"/>
                <a:cs typeface="Montserrat"/>
                <a:sym typeface="Montserrat"/>
              </a:rPr>
            </a:br>
            <a:r>
              <a:rPr b="1" lang="fr-FR" sz="2000">
                <a:solidFill>
                  <a:srgbClr val="FFFFFF"/>
                </a:solidFill>
                <a:latin typeface="Montserrat"/>
                <a:ea typeface="Montserrat"/>
                <a:cs typeface="Montserrat"/>
                <a:sym typeface="Montserrat"/>
              </a:rPr>
              <a:t>for business</a:t>
            </a:r>
            <a:endParaRPr b="1" sz="2000">
              <a:solidFill>
                <a:srgbClr val="FFFFFF"/>
              </a:solidFill>
              <a:latin typeface="Verdana"/>
              <a:ea typeface="Verdana"/>
              <a:cs typeface="Verdana"/>
              <a:sym typeface="Verdana"/>
            </a:endParaRPr>
          </a:p>
        </p:txBody>
      </p:sp>
      <p:sp>
        <p:nvSpPr>
          <p:cNvPr id="571" name="Google Shape;571;p80"/>
          <p:cNvSpPr txBox="1"/>
          <p:nvPr>
            <p:ph type="title"/>
          </p:nvPr>
        </p:nvSpPr>
        <p:spPr>
          <a:xfrm>
            <a:off x="150925" y="865149"/>
            <a:ext cx="3058800" cy="64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500"/>
              <a:buFont typeface="Arial"/>
              <a:buNone/>
            </a:pPr>
            <a:r>
              <a:rPr lang="fr-FR" sz="1100">
                <a:solidFill>
                  <a:srgbClr val="FFFFFF"/>
                </a:solidFill>
                <a:latin typeface="Montserrat"/>
                <a:ea typeface="Montserrat"/>
                <a:cs typeface="Montserrat"/>
                <a:sym typeface="Montserrat"/>
              </a:rPr>
              <a:t>“ Les nouveaux paradigmes d’architecture et d’opérations induisent la mise en œuvre de nouvelles fondations Data ”</a:t>
            </a:r>
            <a:endParaRPr sz="1100">
              <a:solidFill>
                <a:srgbClr val="FFFFFF"/>
              </a:solidFill>
              <a:latin typeface="Montserrat"/>
              <a:ea typeface="Montserrat"/>
              <a:cs typeface="Montserrat"/>
              <a:sym typeface="Montserrat"/>
            </a:endParaRPr>
          </a:p>
        </p:txBody>
      </p:sp>
      <p:sp>
        <p:nvSpPr>
          <p:cNvPr id="572" name="Google Shape;572;p80"/>
          <p:cNvSpPr txBox="1"/>
          <p:nvPr>
            <p:ph idx="3" type="body"/>
          </p:nvPr>
        </p:nvSpPr>
        <p:spPr>
          <a:xfrm>
            <a:off x="149475" y="2312849"/>
            <a:ext cx="2343600" cy="8514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4800"/>
              <a:buNone/>
            </a:pPr>
            <a:r>
              <a:rPr b="1" lang="fr-FR" sz="2000">
                <a:solidFill>
                  <a:srgbClr val="FFFFFF"/>
                </a:solidFill>
                <a:latin typeface="Montserrat"/>
                <a:ea typeface="Montserrat"/>
                <a:cs typeface="Montserrat"/>
                <a:sym typeface="Montserrat"/>
              </a:rPr>
              <a:t>smart </a:t>
            </a:r>
            <a:br>
              <a:rPr b="1" lang="fr-FR" sz="2000">
                <a:solidFill>
                  <a:srgbClr val="FFFFFF"/>
                </a:solidFill>
                <a:latin typeface="Montserrat"/>
                <a:ea typeface="Montserrat"/>
                <a:cs typeface="Montserrat"/>
                <a:sym typeface="Montserrat"/>
              </a:rPr>
            </a:br>
            <a:r>
              <a:rPr b="1" lang="fr-FR" sz="2000">
                <a:solidFill>
                  <a:srgbClr val="FFFFFF"/>
                </a:solidFill>
                <a:latin typeface="Montserrat"/>
                <a:ea typeface="Montserrat"/>
                <a:cs typeface="Montserrat"/>
                <a:sym typeface="Montserrat"/>
              </a:rPr>
              <a:t>data</a:t>
            </a:r>
            <a:endParaRPr b="1" sz="2000">
              <a:solidFill>
                <a:srgbClr val="FFFFFF"/>
              </a:solidFill>
              <a:latin typeface="Verdana"/>
              <a:ea typeface="Verdana"/>
              <a:cs typeface="Verdana"/>
              <a:sym typeface="Verdana"/>
            </a:endParaRPr>
          </a:p>
        </p:txBody>
      </p:sp>
      <p:sp>
        <p:nvSpPr>
          <p:cNvPr id="573" name="Google Shape;573;p80"/>
          <p:cNvSpPr txBox="1"/>
          <p:nvPr>
            <p:ph idx="4" type="title"/>
          </p:nvPr>
        </p:nvSpPr>
        <p:spPr>
          <a:xfrm>
            <a:off x="144375" y="3092199"/>
            <a:ext cx="2777100" cy="64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500"/>
              <a:buFont typeface="Arial"/>
              <a:buNone/>
            </a:pPr>
            <a:r>
              <a:rPr lang="fr-FR" sz="1100">
                <a:solidFill>
                  <a:srgbClr val="FFFFFF"/>
                </a:solidFill>
                <a:latin typeface="Montserrat"/>
                <a:ea typeface="Montserrat"/>
                <a:cs typeface="Montserrat"/>
                <a:sym typeface="Montserrat"/>
              </a:rPr>
              <a:t>“ Offrir la donnée intelligente aux applications par des services clefs en main ”</a:t>
            </a:r>
            <a:endParaRPr sz="1100">
              <a:solidFill>
                <a:srgbClr val="FFFFFF"/>
              </a:solidFill>
              <a:latin typeface="Montserrat"/>
              <a:ea typeface="Montserrat"/>
              <a:cs typeface="Montserrat"/>
              <a:sym typeface="Montserrat"/>
            </a:endParaRPr>
          </a:p>
        </p:txBody>
      </p:sp>
      <p:sp>
        <p:nvSpPr>
          <p:cNvPr id="574" name="Google Shape;574;p80"/>
          <p:cNvSpPr txBox="1"/>
          <p:nvPr>
            <p:ph idx="5" type="title"/>
          </p:nvPr>
        </p:nvSpPr>
        <p:spPr>
          <a:xfrm>
            <a:off x="144375" y="5271649"/>
            <a:ext cx="2940600" cy="64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500"/>
              <a:buFont typeface="Arial"/>
              <a:buNone/>
            </a:pPr>
            <a:r>
              <a:rPr lang="fr-FR" sz="1100">
                <a:solidFill>
                  <a:srgbClr val="FFFFFF"/>
                </a:solidFill>
                <a:latin typeface="Montserrat"/>
                <a:ea typeface="Montserrat"/>
                <a:cs typeface="Montserrat"/>
                <a:sym typeface="Montserrat"/>
              </a:rPr>
              <a:t>“ Les données sont un atout stratégique pour réussir les enjeux digitaux de l’entreprise ”</a:t>
            </a:r>
            <a:endParaRPr sz="1100">
              <a:solidFill>
                <a:srgbClr val="FFFFFF"/>
              </a:solidFill>
              <a:latin typeface="Montserrat"/>
              <a:ea typeface="Montserrat"/>
              <a:cs typeface="Montserrat"/>
              <a:sym typeface="Montserrat"/>
            </a:endParaRPr>
          </a:p>
        </p:txBody>
      </p:sp>
      <p:sp>
        <p:nvSpPr>
          <p:cNvPr id="575" name="Google Shape;575;p80"/>
          <p:cNvSpPr txBox="1"/>
          <p:nvPr/>
        </p:nvSpPr>
        <p:spPr>
          <a:xfrm>
            <a:off x="8401325" y="609649"/>
            <a:ext cx="3632700" cy="570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rPr b="1" i="0" lang="fr-FR" sz="900" u="none" cap="none" strike="noStrike">
                <a:solidFill>
                  <a:srgbClr val="4A8CCA"/>
                </a:solidFill>
                <a:latin typeface="Montserrat"/>
                <a:ea typeface="Montserrat"/>
                <a:cs typeface="Montserrat"/>
                <a:sym typeface="Montserrat"/>
              </a:rPr>
              <a:t>Data modeling &amp; data flow</a:t>
            </a:r>
            <a:endParaRPr sz="900">
              <a:solidFill>
                <a:srgbClr val="4A8CCA"/>
              </a:solidFill>
              <a:latin typeface="Montserrat"/>
              <a:ea typeface="Montserrat"/>
              <a:cs typeface="Montserrat"/>
              <a:sym typeface="Montserrat"/>
            </a:endParaRPr>
          </a:p>
          <a:p>
            <a:pPr indent="0" lvl="0" marL="0" marR="0" rtl="0" algn="l">
              <a:lnSpc>
                <a:spcPct val="100000"/>
              </a:lnSpc>
              <a:spcBef>
                <a:spcPts val="0"/>
              </a:spcBef>
              <a:spcAft>
                <a:spcPts val="0"/>
              </a:spcAft>
              <a:buNone/>
            </a:pPr>
            <a:r>
              <a:rPr i="0" lang="fr-FR" sz="900" u="none" cap="none" strike="noStrike">
                <a:solidFill>
                  <a:srgbClr val="666666"/>
                </a:solidFill>
                <a:latin typeface="Montserrat"/>
                <a:ea typeface="Montserrat"/>
                <a:cs typeface="Montserrat"/>
                <a:sym typeface="Montserrat"/>
              </a:rPr>
              <a:t>Mettre en place et partager un modèle de données commun au sein de l’organisation.</a:t>
            </a:r>
            <a:endParaRPr b="1" i="0" sz="900" u="none" cap="none" strike="noStrike">
              <a:solidFill>
                <a:srgbClr val="F8485E"/>
              </a:solidFill>
              <a:latin typeface="Montserrat"/>
              <a:ea typeface="Montserrat"/>
              <a:cs typeface="Montserrat"/>
              <a:sym typeface="Montserrat"/>
            </a:endParaRPr>
          </a:p>
        </p:txBody>
      </p:sp>
      <p:pic>
        <p:nvPicPr>
          <p:cNvPr id="576" name="Google Shape;576;p80"/>
          <p:cNvPicPr preferRelativeResize="0"/>
          <p:nvPr/>
        </p:nvPicPr>
        <p:blipFill>
          <a:blip r:embed="rId3">
            <a:alphaModFix/>
          </a:blip>
          <a:stretch>
            <a:fillRect/>
          </a:stretch>
        </p:blipFill>
        <p:spPr>
          <a:xfrm>
            <a:off x="7861968" y="706442"/>
            <a:ext cx="421200" cy="435757"/>
          </a:xfrm>
          <a:prstGeom prst="rect">
            <a:avLst/>
          </a:prstGeom>
          <a:noFill/>
          <a:ln>
            <a:noFill/>
          </a:ln>
        </p:spPr>
      </p:pic>
      <p:pic>
        <p:nvPicPr>
          <p:cNvPr id="577" name="Google Shape;577;p80"/>
          <p:cNvPicPr preferRelativeResize="0"/>
          <p:nvPr/>
        </p:nvPicPr>
        <p:blipFill>
          <a:blip r:embed="rId4">
            <a:alphaModFix/>
          </a:blip>
          <a:stretch>
            <a:fillRect/>
          </a:stretch>
        </p:blipFill>
        <p:spPr>
          <a:xfrm>
            <a:off x="7861968" y="147445"/>
            <a:ext cx="421200" cy="435757"/>
          </a:xfrm>
          <a:prstGeom prst="rect">
            <a:avLst/>
          </a:prstGeom>
          <a:noFill/>
          <a:ln>
            <a:noFill/>
          </a:ln>
        </p:spPr>
      </p:pic>
      <p:sp>
        <p:nvSpPr>
          <p:cNvPr id="578" name="Google Shape;578;p80"/>
          <p:cNvSpPr txBox="1"/>
          <p:nvPr/>
        </p:nvSpPr>
        <p:spPr>
          <a:xfrm>
            <a:off x="8401325" y="1095298"/>
            <a:ext cx="3702900" cy="738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42565D"/>
              </a:buClr>
              <a:buSzPts val="2100"/>
              <a:buFont typeface="Verdana"/>
              <a:buNone/>
            </a:pPr>
            <a:r>
              <a:rPr b="1" i="0" lang="fr-FR" sz="900" u="none" cap="none" strike="noStrike">
                <a:solidFill>
                  <a:srgbClr val="4A8CCA"/>
                </a:solidFill>
                <a:latin typeface="Montserrat"/>
                <a:ea typeface="Montserrat"/>
                <a:cs typeface="Montserrat"/>
                <a:sym typeface="Montserrat"/>
              </a:rPr>
              <a:t>Agile &amp; Devops for Data</a:t>
            </a:r>
            <a:endParaRPr sz="900">
              <a:solidFill>
                <a:srgbClr val="4A8CCA"/>
              </a:solidFill>
              <a:latin typeface="Montserrat"/>
              <a:ea typeface="Montserrat"/>
              <a:cs typeface="Montserrat"/>
              <a:sym typeface="Montserrat"/>
            </a:endParaRPr>
          </a:p>
          <a:p>
            <a:pPr indent="0" lvl="0" marL="0" marR="0" rtl="0" algn="l">
              <a:lnSpc>
                <a:spcPct val="100000"/>
              </a:lnSpc>
              <a:spcBef>
                <a:spcPts val="0"/>
              </a:spcBef>
              <a:spcAft>
                <a:spcPts val="0"/>
              </a:spcAft>
              <a:buNone/>
            </a:pPr>
            <a:r>
              <a:rPr i="0" lang="fr-FR" sz="900" u="none" cap="none" strike="noStrike">
                <a:solidFill>
                  <a:srgbClr val="666666"/>
                </a:solidFill>
                <a:latin typeface="Montserrat"/>
                <a:ea typeface="Montserrat"/>
                <a:cs typeface="Montserrat"/>
                <a:sym typeface="Montserrat"/>
              </a:rPr>
              <a:t>Mettre en oeuvre, valoriser et promouvoir de nouvelles pratiques et solutions technologiques assurant une collaboration efficace et l’amélioration du time to value.</a:t>
            </a:r>
            <a:endParaRPr sz="900">
              <a:latin typeface="Montserrat"/>
              <a:ea typeface="Montserrat"/>
              <a:cs typeface="Montserrat"/>
              <a:sym typeface="Montserrat"/>
            </a:endParaRPr>
          </a:p>
        </p:txBody>
      </p:sp>
      <p:pic>
        <p:nvPicPr>
          <p:cNvPr id="579" name="Google Shape;579;p80"/>
          <p:cNvPicPr preferRelativeResize="0"/>
          <p:nvPr/>
        </p:nvPicPr>
        <p:blipFill>
          <a:blip r:embed="rId5">
            <a:alphaModFix/>
          </a:blip>
          <a:stretch>
            <a:fillRect/>
          </a:stretch>
        </p:blipFill>
        <p:spPr>
          <a:xfrm>
            <a:off x="7861968" y="1276931"/>
            <a:ext cx="421200" cy="435757"/>
          </a:xfrm>
          <a:prstGeom prst="rect">
            <a:avLst/>
          </a:prstGeom>
          <a:noFill/>
          <a:ln>
            <a:noFill/>
          </a:ln>
        </p:spPr>
      </p:pic>
      <p:sp>
        <p:nvSpPr>
          <p:cNvPr id="580" name="Google Shape;580;p80"/>
          <p:cNvSpPr txBox="1"/>
          <p:nvPr/>
        </p:nvSpPr>
        <p:spPr>
          <a:xfrm>
            <a:off x="8401325" y="74699"/>
            <a:ext cx="3660300" cy="614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42565D"/>
              </a:buClr>
              <a:buSzPts val="2100"/>
              <a:buFont typeface="Verdana"/>
              <a:buNone/>
            </a:pPr>
            <a:r>
              <a:rPr b="1" lang="fr-FR" sz="900">
                <a:solidFill>
                  <a:srgbClr val="4A8CCA"/>
                </a:solidFill>
                <a:latin typeface="Montserrat"/>
                <a:ea typeface="Montserrat"/>
                <a:cs typeface="Montserrat"/>
                <a:sym typeface="Montserrat"/>
              </a:rPr>
              <a:t>Data ecosystem architecture</a:t>
            </a:r>
            <a:endParaRPr b="1" sz="900">
              <a:solidFill>
                <a:srgbClr val="4A8CCA"/>
              </a:solidFill>
              <a:latin typeface="Montserrat"/>
              <a:ea typeface="Montserrat"/>
              <a:cs typeface="Montserrat"/>
              <a:sym typeface="Montserrat"/>
            </a:endParaRPr>
          </a:p>
          <a:p>
            <a:pPr indent="0" lvl="0" marL="0" marR="0" rtl="0" algn="l">
              <a:lnSpc>
                <a:spcPct val="100000"/>
              </a:lnSpc>
              <a:spcBef>
                <a:spcPts val="0"/>
              </a:spcBef>
              <a:spcAft>
                <a:spcPts val="0"/>
              </a:spcAft>
              <a:buNone/>
            </a:pPr>
            <a:r>
              <a:rPr i="0" lang="fr-FR" sz="900" u="none" cap="none" strike="noStrike">
                <a:solidFill>
                  <a:srgbClr val="666666"/>
                </a:solidFill>
                <a:latin typeface="Montserrat"/>
                <a:ea typeface="Montserrat"/>
                <a:cs typeface="Montserrat"/>
                <a:sym typeface="Montserrat"/>
              </a:rPr>
              <a:t>Définir l’écosystème et construire les architectures/infrastructures répondant aux objectifs de services et alignés </a:t>
            </a:r>
            <a:r>
              <a:rPr lang="fr-FR" sz="900">
                <a:solidFill>
                  <a:srgbClr val="666666"/>
                </a:solidFill>
                <a:latin typeface="Montserrat"/>
                <a:ea typeface="Montserrat"/>
                <a:cs typeface="Montserrat"/>
                <a:sym typeface="Montserrat"/>
              </a:rPr>
              <a:t>sur</a:t>
            </a:r>
            <a:r>
              <a:rPr i="0" lang="fr-FR" sz="900" u="none" cap="none" strike="noStrike">
                <a:solidFill>
                  <a:srgbClr val="666666"/>
                </a:solidFill>
                <a:latin typeface="Montserrat"/>
                <a:ea typeface="Montserrat"/>
                <a:cs typeface="Montserrat"/>
                <a:sym typeface="Montserrat"/>
              </a:rPr>
              <a:t> la stratégie data de l’entreprise.</a:t>
            </a:r>
            <a:endParaRPr sz="900">
              <a:latin typeface="Montserrat"/>
              <a:ea typeface="Montserrat"/>
              <a:cs typeface="Montserrat"/>
              <a:sym typeface="Montserrat"/>
            </a:endParaRPr>
          </a:p>
        </p:txBody>
      </p:sp>
      <p:sp>
        <p:nvSpPr>
          <p:cNvPr id="581" name="Google Shape;581;p80"/>
          <p:cNvSpPr/>
          <p:nvPr/>
        </p:nvSpPr>
        <p:spPr>
          <a:xfrm>
            <a:off x="8087767" y="1832440"/>
            <a:ext cx="3561900" cy="262800"/>
          </a:xfrm>
          <a:prstGeom prst="roundRect">
            <a:avLst>
              <a:gd fmla="val 50000" name="adj"/>
            </a:avLst>
          </a:prstGeom>
          <a:solidFill>
            <a:srgbClr val="4A8CC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fr-FR" sz="700" u="none" cap="none" strike="noStrike">
                <a:solidFill>
                  <a:srgbClr val="FFFFFF"/>
                </a:solidFill>
                <a:latin typeface="Verdana"/>
                <a:ea typeface="Verdana"/>
                <a:cs typeface="Verdana"/>
                <a:sym typeface="Verdana"/>
              </a:rPr>
              <a:t>SCALABILITÉ / SÉCURITÉ / TEMPS RÉEL </a:t>
            </a:r>
            <a:r>
              <a:rPr b="1" lang="fr-FR" sz="700">
                <a:solidFill>
                  <a:srgbClr val="FFFFFF"/>
                </a:solidFill>
                <a:latin typeface="Verdana"/>
                <a:ea typeface="Verdana"/>
                <a:cs typeface="Verdana"/>
                <a:sym typeface="Verdana"/>
              </a:rPr>
              <a:t>/ AUTOMATISATION</a:t>
            </a:r>
            <a:endParaRPr b="0" i="0" sz="700" u="none" cap="none" strike="noStrike">
              <a:solidFill>
                <a:srgbClr val="000000"/>
              </a:solidFill>
              <a:latin typeface="Arial"/>
              <a:ea typeface="Arial"/>
              <a:cs typeface="Arial"/>
              <a:sym typeface="Arial"/>
            </a:endParaRPr>
          </a:p>
        </p:txBody>
      </p:sp>
      <p:sp>
        <p:nvSpPr>
          <p:cNvPr id="582" name="Google Shape;582;p80"/>
          <p:cNvSpPr txBox="1"/>
          <p:nvPr/>
        </p:nvSpPr>
        <p:spPr>
          <a:xfrm>
            <a:off x="8412725" y="4479275"/>
            <a:ext cx="3702900" cy="6456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42565D"/>
              </a:buClr>
              <a:buSzPts val="2100"/>
              <a:buFont typeface="Verdana"/>
              <a:buNone/>
            </a:pPr>
            <a:r>
              <a:rPr b="1" i="0" lang="fr-FR" sz="900" u="none" cap="none" strike="noStrike">
                <a:solidFill>
                  <a:srgbClr val="F4C453"/>
                </a:solidFill>
                <a:latin typeface="Montserrat"/>
                <a:ea typeface="Montserrat"/>
                <a:cs typeface="Montserrat"/>
                <a:sym typeface="Montserrat"/>
              </a:rPr>
              <a:t>Data </a:t>
            </a:r>
            <a:r>
              <a:rPr b="1" lang="fr-FR" sz="900">
                <a:solidFill>
                  <a:srgbClr val="F4C453"/>
                </a:solidFill>
                <a:latin typeface="Montserrat"/>
                <a:ea typeface="Montserrat"/>
                <a:cs typeface="Montserrat"/>
                <a:sym typeface="Montserrat"/>
              </a:rPr>
              <a:t>Science</a:t>
            </a:r>
            <a:endParaRPr sz="900">
              <a:solidFill>
                <a:srgbClr val="F4C45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FR" sz="900">
                <a:solidFill>
                  <a:srgbClr val="666666"/>
                </a:solidFill>
                <a:latin typeface="Montserrat"/>
                <a:ea typeface="Montserrat"/>
                <a:cs typeface="Montserrat"/>
                <a:sym typeface="Montserrat"/>
              </a:rPr>
              <a:t>Explorer/exploiter les données et les transformer en insights afin de dégager des tendances avec une approche d’industrialisation des modèles Data Science.</a:t>
            </a:r>
            <a:endParaRPr sz="900">
              <a:latin typeface="Montserrat"/>
              <a:ea typeface="Montserrat"/>
              <a:cs typeface="Montserrat"/>
              <a:sym typeface="Montserrat"/>
            </a:endParaRPr>
          </a:p>
        </p:txBody>
      </p:sp>
      <p:sp>
        <p:nvSpPr>
          <p:cNvPr id="583" name="Google Shape;583;p80"/>
          <p:cNvSpPr txBox="1"/>
          <p:nvPr/>
        </p:nvSpPr>
        <p:spPr>
          <a:xfrm>
            <a:off x="8412725" y="5086449"/>
            <a:ext cx="3702900" cy="6456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rPr b="1" lang="fr-FR" sz="900">
                <a:solidFill>
                  <a:srgbClr val="F4C453"/>
                </a:solidFill>
                <a:latin typeface="Montserrat"/>
                <a:ea typeface="Montserrat"/>
                <a:cs typeface="Montserrat"/>
                <a:sym typeface="Montserrat"/>
              </a:rPr>
              <a:t>New Business Intelligence / </a:t>
            </a:r>
            <a:r>
              <a:rPr b="1" i="0" lang="fr-FR" sz="900" u="none" cap="none" strike="noStrike">
                <a:solidFill>
                  <a:srgbClr val="F4C453"/>
                </a:solidFill>
                <a:latin typeface="Montserrat"/>
                <a:ea typeface="Montserrat"/>
                <a:cs typeface="Montserrat"/>
                <a:sym typeface="Montserrat"/>
              </a:rPr>
              <a:t>Data </a:t>
            </a:r>
            <a:r>
              <a:rPr b="1" lang="fr-FR" sz="900">
                <a:solidFill>
                  <a:srgbClr val="F4C453"/>
                </a:solidFill>
                <a:latin typeface="Montserrat"/>
                <a:ea typeface="Montserrat"/>
                <a:cs typeface="Montserrat"/>
                <a:sym typeface="Montserrat"/>
              </a:rPr>
              <a:t>Viz</a:t>
            </a:r>
            <a:endParaRPr sz="900">
              <a:solidFill>
                <a:srgbClr val="F4C45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FR" sz="900">
                <a:solidFill>
                  <a:srgbClr val="666666"/>
                </a:solidFill>
                <a:latin typeface="Montserrat"/>
                <a:ea typeface="Montserrat"/>
                <a:cs typeface="Montserrat"/>
                <a:sym typeface="Montserrat"/>
              </a:rPr>
              <a:t>Concevoir et communiquer des tableaux de bord pertinents en support du pilotage de la performance et efficience opérationnelle de l’entreprise.</a:t>
            </a:r>
            <a:endParaRPr b="1" i="0" sz="900" u="none" cap="none" strike="noStrike">
              <a:solidFill>
                <a:srgbClr val="F8485E"/>
              </a:solidFill>
              <a:latin typeface="Montserrat"/>
              <a:ea typeface="Montserrat"/>
              <a:cs typeface="Montserrat"/>
              <a:sym typeface="Montserrat"/>
            </a:endParaRPr>
          </a:p>
        </p:txBody>
      </p:sp>
      <p:sp>
        <p:nvSpPr>
          <p:cNvPr id="584" name="Google Shape;584;p80"/>
          <p:cNvSpPr txBox="1"/>
          <p:nvPr/>
        </p:nvSpPr>
        <p:spPr>
          <a:xfrm>
            <a:off x="8412725" y="5685825"/>
            <a:ext cx="3702900" cy="524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42565D"/>
              </a:buClr>
              <a:buSzPts val="2100"/>
              <a:buFont typeface="Verdana"/>
              <a:buNone/>
            </a:pPr>
            <a:r>
              <a:rPr b="1" lang="fr-FR" sz="900">
                <a:solidFill>
                  <a:srgbClr val="F4C453"/>
                </a:solidFill>
                <a:latin typeface="Montserrat"/>
                <a:ea typeface="Montserrat"/>
                <a:cs typeface="Montserrat"/>
                <a:sym typeface="Montserrat"/>
              </a:rPr>
              <a:t>Autonomous Intelligence</a:t>
            </a:r>
            <a:endParaRPr sz="900">
              <a:solidFill>
                <a:srgbClr val="F4C45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FR" sz="900">
                <a:solidFill>
                  <a:srgbClr val="666666"/>
                </a:solidFill>
                <a:latin typeface="Montserrat"/>
                <a:ea typeface="Montserrat"/>
                <a:cs typeface="Montserrat"/>
                <a:sym typeface="Montserrat"/>
              </a:rPr>
              <a:t>Concevoir les outils/approches afin d’augmenter le travail des experts et automatiser/faciliter les prises de décisions</a:t>
            </a:r>
            <a:r>
              <a:rPr i="0" lang="fr-FR" sz="900" u="none" cap="none" strike="noStrike">
                <a:solidFill>
                  <a:srgbClr val="666666"/>
                </a:solidFill>
                <a:latin typeface="Montserrat"/>
                <a:ea typeface="Montserrat"/>
                <a:cs typeface="Montserrat"/>
                <a:sym typeface="Montserrat"/>
              </a:rPr>
              <a:t>.</a:t>
            </a:r>
            <a:endParaRPr sz="900">
              <a:latin typeface="Montserrat"/>
              <a:ea typeface="Montserrat"/>
              <a:cs typeface="Montserrat"/>
              <a:sym typeface="Montserrat"/>
            </a:endParaRPr>
          </a:p>
        </p:txBody>
      </p:sp>
      <p:pic>
        <p:nvPicPr>
          <p:cNvPr id="585" name="Google Shape;585;p80"/>
          <p:cNvPicPr preferRelativeResize="0"/>
          <p:nvPr/>
        </p:nvPicPr>
        <p:blipFill>
          <a:blip r:embed="rId6">
            <a:alphaModFix/>
          </a:blip>
          <a:stretch>
            <a:fillRect/>
          </a:stretch>
        </p:blipFill>
        <p:spPr>
          <a:xfrm>
            <a:off x="7907393" y="4584961"/>
            <a:ext cx="393851" cy="410399"/>
          </a:xfrm>
          <a:prstGeom prst="rect">
            <a:avLst/>
          </a:prstGeom>
          <a:noFill/>
          <a:ln>
            <a:noFill/>
          </a:ln>
        </p:spPr>
      </p:pic>
      <p:pic>
        <p:nvPicPr>
          <p:cNvPr id="586" name="Google Shape;586;p80"/>
          <p:cNvPicPr preferRelativeResize="0"/>
          <p:nvPr/>
        </p:nvPicPr>
        <p:blipFill>
          <a:blip r:embed="rId7">
            <a:alphaModFix/>
          </a:blip>
          <a:stretch>
            <a:fillRect/>
          </a:stretch>
        </p:blipFill>
        <p:spPr>
          <a:xfrm>
            <a:off x="7907393" y="5220147"/>
            <a:ext cx="393851" cy="410400"/>
          </a:xfrm>
          <a:prstGeom prst="rect">
            <a:avLst/>
          </a:prstGeom>
          <a:noFill/>
          <a:ln>
            <a:noFill/>
          </a:ln>
        </p:spPr>
      </p:pic>
      <p:pic>
        <p:nvPicPr>
          <p:cNvPr id="587" name="Google Shape;587;p80"/>
          <p:cNvPicPr preferRelativeResize="0"/>
          <p:nvPr/>
        </p:nvPicPr>
        <p:blipFill>
          <a:blip r:embed="rId8">
            <a:alphaModFix/>
          </a:blip>
          <a:stretch>
            <a:fillRect/>
          </a:stretch>
        </p:blipFill>
        <p:spPr>
          <a:xfrm>
            <a:off x="7907393" y="5737603"/>
            <a:ext cx="429744" cy="446401"/>
          </a:xfrm>
          <a:prstGeom prst="rect">
            <a:avLst/>
          </a:prstGeom>
          <a:noFill/>
          <a:ln>
            <a:noFill/>
          </a:ln>
        </p:spPr>
      </p:pic>
      <p:sp>
        <p:nvSpPr>
          <p:cNvPr id="588" name="Google Shape;588;p80"/>
          <p:cNvSpPr/>
          <p:nvPr/>
        </p:nvSpPr>
        <p:spPr>
          <a:xfrm>
            <a:off x="8087767" y="6261750"/>
            <a:ext cx="3253800" cy="262800"/>
          </a:xfrm>
          <a:prstGeom prst="roundRect">
            <a:avLst>
              <a:gd fmla="val 50000" name="adj"/>
            </a:avLst>
          </a:prstGeom>
          <a:solidFill>
            <a:srgbClr val="F4C45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fr-FR" sz="700">
                <a:solidFill>
                  <a:srgbClr val="FFFFFF"/>
                </a:solidFill>
                <a:latin typeface="Verdana"/>
                <a:ea typeface="Verdana"/>
                <a:cs typeface="Verdana"/>
                <a:sym typeface="Verdana"/>
              </a:rPr>
              <a:t>TIME TO VALUE</a:t>
            </a:r>
            <a:r>
              <a:rPr b="1" i="0" lang="fr-FR" sz="700" u="none" cap="none" strike="noStrike">
                <a:solidFill>
                  <a:srgbClr val="FFFFFF"/>
                </a:solidFill>
                <a:latin typeface="Verdana"/>
                <a:ea typeface="Verdana"/>
                <a:cs typeface="Verdana"/>
                <a:sym typeface="Verdana"/>
              </a:rPr>
              <a:t> / </a:t>
            </a:r>
            <a:r>
              <a:rPr b="1" lang="fr-FR" sz="700">
                <a:solidFill>
                  <a:srgbClr val="FFFFFF"/>
                </a:solidFill>
                <a:latin typeface="Verdana"/>
                <a:ea typeface="Verdana"/>
                <a:cs typeface="Verdana"/>
                <a:sym typeface="Verdana"/>
              </a:rPr>
              <a:t>INTELLIGENCE</a:t>
            </a:r>
            <a:r>
              <a:rPr b="1" i="0" lang="fr-FR" sz="700" u="none" cap="none" strike="noStrike">
                <a:solidFill>
                  <a:srgbClr val="FFFFFF"/>
                </a:solidFill>
                <a:latin typeface="Verdana"/>
                <a:ea typeface="Verdana"/>
                <a:cs typeface="Verdana"/>
                <a:sym typeface="Verdana"/>
              </a:rPr>
              <a:t> / PRISE DE </a:t>
            </a:r>
            <a:r>
              <a:rPr b="1" lang="fr-FR" sz="700">
                <a:solidFill>
                  <a:srgbClr val="FFFFFF"/>
                </a:solidFill>
                <a:latin typeface="Verdana"/>
                <a:ea typeface="Verdana"/>
                <a:cs typeface="Verdana"/>
                <a:sym typeface="Verdana"/>
              </a:rPr>
              <a:t>D</a:t>
            </a:r>
            <a:r>
              <a:rPr b="1" lang="fr-FR" sz="700">
                <a:solidFill>
                  <a:schemeClr val="lt1"/>
                </a:solidFill>
                <a:latin typeface="Verdana"/>
                <a:ea typeface="Verdana"/>
                <a:cs typeface="Verdana"/>
                <a:sym typeface="Verdana"/>
              </a:rPr>
              <a:t>É</a:t>
            </a:r>
            <a:r>
              <a:rPr b="1" lang="fr-FR" sz="700">
                <a:solidFill>
                  <a:srgbClr val="FFFFFF"/>
                </a:solidFill>
                <a:latin typeface="Verdana"/>
                <a:ea typeface="Verdana"/>
                <a:cs typeface="Verdana"/>
                <a:sym typeface="Verdana"/>
              </a:rPr>
              <a:t>CISION</a:t>
            </a:r>
            <a:endParaRPr b="0" i="0" sz="700" u="none" cap="none" strike="noStrike">
              <a:solidFill>
                <a:srgbClr val="000000"/>
              </a:solidFill>
              <a:latin typeface="Arial"/>
              <a:ea typeface="Arial"/>
              <a:cs typeface="Arial"/>
              <a:sym typeface="Arial"/>
            </a:endParaRPr>
          </a:p>
        </p:txBody>
      </p:sp>
      <p:sp>
        <p:nvSpPr>
          <p:cNvPr id="589" name="Google Shape;589;p80"/>
          <p:cNvSpPr txBox="1"/>
          <p:nvPr/>
        </p:nvSpPr>
        <p:spPr>
          <a:xfrm>
            <a:off x="8401325" y="2259375"/>
            <a:ext cx="3632700" cy="7983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42565D"/>
              </a:buClr>
              <a:buSzPts val="2100"/>
              <a:buFont typeface="Verdana"/>
              <a:buNone/>
            </a:pPr>
            <a:r>
              <a:rPr b="1" lang="fr-FR" sz="900">
                <a:solidFill>
                  <a:schemeClr val="dk2"/>
                </a:solidFill>
                <a:latin typeface="Montserrat"/>
                <a:ea typeface="Montserrat"/>
                <a:cs typeface="Montserrat"/>
                <a:sym typeface="Montserrat"/>
              </a:rPr>
              <a:t>Data as a Service</a:t>
            </a:r>
            <a:endParaRPr sz="9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FR" sz="900">
                <a:solidFill>
                  <a:srgbClr val="666666"/>
                </a:solidFill>
                <a:latin typeface="Montserrat"/>
                <a:ea typeface="Montserrat"/>
                <a:cs typeface="Montserrat"/>
                <a:sym typeface="Montserrat"/>
              </a:rPr>
              <a:t>Mettre à disposition des services d’accès aux données intelligentes. S’appuyer sur une architecture de type microservices offrant une scalabilité horizontale et sécurisée via des solutions d’API management  </a:t>
            </a:r>
            <a:endParaRPr sz="900">
              <a:latin typeface="Montserrat"/>
              <a:ea typeface="Montserrat"/>
              <a:cs typeface="Montserrat"/>
              <a:sym typeface="Montserrat"/>
            </a:endParaRPr>
          </a:p>
        </p:txBody>
      </p:sp>
      <p:sp>
        <p:nvSpPr>
          <p:cNvPr id="590" name="Google Shape;590;p80"/>
          <p:cNvSpPr txBox="1"/>
          <p:nvPr/>
        </p:nvSpPr>
        <p:spPr>
          <a:xfrm>
            <a:off x="8401325" y="2988176"/>
            <a:ext cx="3702900" cy="9408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42565D"/>
              </a:buClr>
              <a:buSzPts val="2100"/>
              <a:buFont typeface="Verdana"/>
              <a:buNone/>
            </a:pPr>
            <a:r>
              <a:rPr b="1" lang="fr-FR" sz="900">
                <a:solidFill>
                  <a:schemeClr val="dk2"/>
                </a:solidFill>
                <a:latin typeface="Montserrat"/>
                <a:ea typeface="Montserrat"/>
                <a:cs typeface="Montserrat"/>
                <a:sym typeface="Montserrat"/>
              </a:rPr>
              <a:t>IA/ML</a:t>
            </a:r>
            <a:endParaRPr sz="9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FR" sz="900">
                <a:solidFill>
                  <a:srgbClr val="666666"/>
                </a:solidFill>
                <a:latin typeface="Montserrat"/>
                <a:ea typeface="Montserrat"/>
                <a:cs typeface="Montserrat"/>
                <a:sym typeface="Montserrat"/>
              </a:rPr>
              <a:t>Fournir des APIs reposant sur les modèles ML développés</a:t>
            </a:r>
            <a:endParaRPr i="0" sz="900" u="none" cap="none" strike="noStrike">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FR" sz="900">
                <a:solidFill>
                  <a:srgbClr val="666666"/>
                </a:solidFill>
                <a:latin typeface="Montserrat"/>
                <a:ea typeface="Montserrat"/>
                <a:cs typeface="Montserrat"/>
                <a:sym typeface="Montserrat"/>
              </a:rPr>
              <a:t>Personnaliser les modèles, valider leur efficacité et les maintenir en production : model serving</a:t>
            </a:r>
            <a:endParaRPr sz="9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FR" sz="900">
                <a:solidFill>
                  <a:srgbClr val="666666"/>
                </a:solidFill>
                <a:latin typeface="Montserrat"/>
                <a:ea typeface="Montserrat"/>
                <a:cs typeface="Montserrat"/>
                <a:sym typeface="Montserrat"/>
              </a:rPr>
              <a:t>Fournir des services clefs en main verticaux “APIsés” et tout en bénéficiant de ceux fournis par les acteurs  Cloud</a:t>
            </a:r>
            <a:endParaRPr sz="900">
              <a:solidFill>
                <a:srgbClr val="666666"/>
              </a:solidFill>
              <a:latin typeface="Montserrat"/>
              <a:ea typeface="Montserrat"/>
              <a:cs typeface="Montserrat"/>
              <a:sym typeface="Montserrat"/>
            </a:endParaRPr>
          </a:p>
        </p:txBody>
      </p:sp>
      <p:grpSp>
        <p:nvGrpSpPr>
          <p:cNvPr id="591" name="Google Shape;591;p80"/>
          <p:cNvGrpSpPr/>
          <p:nvPr/>
        </p:nvGrpSpPr>
        <p:grpSpPr>
          <a:xfrm>
            <a:off x="7905829" y="3082301"/>
            <a:ext cx="404422" cy="417557"/>
            <a:chOff x="5694455" y="2703104"/>
            <a:chExt cx="1728300" cy="1728300"/>
          </a:xfrm>
        </p:grpSpPr>
        <p:sp>
          <p:nvSpPr>
            <p:cNvPr id="592" name="Google Shape;592;p80"/>
            <p:cNvSpPr/>
            <p:nvPr/>
          </p:nvSpPr>
          <p:spPr>
            <a:xfrm rot="7931067">
              <a:off x="6263553" y="2863720"/>
              <a:ext cx="38867" cy="292875"/>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593" name="Google Shape;593;p80"/>
            <p:cNvSpPr/>
            <p:nvPr/>
          </p:nvSpPr>
          <p:spPr>
            <a:xfrm rot="7932188">
              <a:off x="6727919" y="3150726"/>
              <a:ext cx="213022" cy="213022"/>
            </a:xfrm>
            <a:prstGeom prst="donut">
              <a:avLst>
                <a:gd fmla="val 14296" name="adj"/>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594" name="Google Shape;594;p80"/>
            <p:cNvSpPr/>
            <p:nvPr/>
          </p:nvSpPr>
          <p:spPr>
            <a:xfrm rot="5400000">
              <a:off x="6504220" y="2956479"/>
              <a:ext cx="38700" cy="2928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595" name="Google Shape;595;p80"/>
            <p:cNvSpPr/>
            <p:nvPr/>
          </p:nvSpPr>
          <p:spPr>
            <a:xfrm rot="7931067">
              <a:off x="6688228" y="3073779"/>
              <a:ext cx="38867" cy="136559"/>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596" name="Google Shape;596;p80"/>
            <p:cNvSpPr/>
            <p:nvPr/>
          </p:nvSpPr>
          <p:spPr>
            <a:xfrm rot="7931067">
              <a:off x="6177692" y="2940653"/>
              <a:ext cx="38867" cy="220025"/>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597" name="Google Shape;597;p80"/>
            <p:cNvSpPr/>
            <p:nvPr/>
          </p:nvSpPr>
          <p:spPr>
            <a:xfrm rot="10773351">
              <a:off x="6261683" y="3111681"/>
              <a:ext cx="38701" cy="787223"/>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598" name="Google Shape;598;p80"/>
            <p:cNvSpPr/>
            <p:nvPr/>
          </p:nvSpPr>
          <p:spPr>
            <a:xfrm rot="7931067">
              <a:off x="6311560" y="3864040"/>
              <a:ext cx="38867" cy="136559"/>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599" name="Google Shape;599;p80"/>
            <p:cNvSpPr/>
            <p:nvPr/>
          </p:nvSpPr>
          <p:spPr>
            <a:xfrm rot="7932188">
              <a:off x="6340801" y="3930283"/>
              <a:ext cx="213022" cy="213022"/>
            </a:xfrm>
            <a:prstGeom prst="donut">
              <a:avLst>
                <a:gd fmla="val 14296" name="adj"/>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600" name="Google Shape;600;p80"/>
            <p:cNvSpPr/>
            <p:nvPr/>
          </p:nvSpPr>
          <p:spPr>
            <a:xfrm rot="7931067">
              <a:off x="6265589" y="2958691"/>
              <a:ext cx="38867" cy="690264"/>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601" name="Google Shape;601;p80"/>
            <p:cNvSpPr/>
            <p:nvPr/>
          </p:nvSpPr>
          <p:spPr>
            <a:xfrm rot="6094198">
              <a:off x="6653603" y="3414137"/>
              <a:ext cx="38890" cy="292766"/>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602" name="Google Shape;602;p80"/>
            <p:cNvSpPr/>
            <p:nvPr/>
          </p:nvSpPr>
          <p:spPr>
            <a:xfrm rot="7931067">
              <a:off x="6836538" y="3560349"/>
              <a:ext cx="38867" cy="136559"/>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603" name="Google Shape;603;p80"/>
            <p:cNvSpPr/>
            <p:nvPr/>
          </p:nvSpPr>
          <p:spPr>
            <a:xfrm rot="7932188">
              <a:off x="6874906" y="3635933"/>
              <a:ext cx="213022" cy="213022"/>
            </a:xfrm>
            <a:prstGeom prst="donut">
              <a:avLst>
                <a:gd fmla="val 14296" name="adj"/>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604" name="Google Shape;604;p80"/>
            <p:cNvSpPr/>
            <p:nvPr/>
          </p:nvSpPr>
          <p:spPr>
            <a:xfrm rot="7931067">
              <a:off x="6261478" y="3018947"/>
              <a:ext cx="38867" cy="918784"/>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605" name="Google Shape;605;p80"/>
            <p:cNvSpPr/>
            <p:nvPr/>
          </p:nvSpPr>
          <p:spPr>
            <a:xfrm rot="7932188">
              <a:off x="6572073" y="3732361"/>
              <a:ext cx="213022" cy="213022"/>
            </a:xfrm>
            <a:prstGeom prst="donut">
              <a:avLst>
                <a:gd fmla="val 14296" name="adj"/>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606" name="Google Shape;606;p80"/>
            <p:cNvSpPr/>
            <p:nvPr/>
          </p:nvSpPr>
          <p:spPr>
            <a:xfrm rot="7931067">
              <a:off x="5926840" y="3234869"/>
              <a:ext cx="38867" cy="292875"/>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607" name="Google Shape;607;p80"/>
            <p:cNvSpPr/>
            <p:nvPr/>
          </p:nvSpPr>
          <p:spPr>
            <a:xfrm rot="7932188">
              <a:off x="6018017" y="3436520"/>
              <a:ext cx="213022" cy="213022"/>
            </a:xfrm>
            <a:prstGeom prst="donut">
              <a:avLst>
                <a:gd fmla="val 14296" name="adj"/>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sp>
          <p:nvSpPr>
            <p:cNvPr id="608" name="Google Shape;608;p80"/>
            <p:cNvSpPr/>
            <p:nvPr/>
          </p:nvSpPr>
          <p:spPr>
            <a:xfrm>
              <a:off x="5694455" y="2703104"/>
              <a:ext cx="1728300" cy="1728300"/>
            </a:xfrm>
            <a:prstGeom prst="donut">
              <a:avLst>
                <a:gd fmla="val 3531" name="adj"/>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56555A"/>
                </a:solidFill>
                <a:latin typeface="Arial"/>
                <a:ea typeface="Arial"/>
                <a:cs typeface="Arial"/>
                <a:sym typeface="Arial"/>
              </a:endParaRPr>
            </a:p>
          </p:txBody>
        </p:sp>
      </p:grpSp>
      <p:grpSp>
        <p:nvGrpSpPr>
          <p:cNvPr id="609" name="Google Shape;609;p80"/>
          <p:cNvGrpSpPr/>
          <p:nvPr/>
        </p:nvGrpSpPr>
        <p:grpSpPr>
          <a:xfrm>
            <a:off x="7904001" y="2362462"/>
            <a:ext cx="404359" cy="417583"/>
            <a:chOff x="5303113" y="2819662"/>
            <a:chExt cx="588415" cy="589307"/>
          </a:xfrm>
        </p:grpSpPr>
        <p:pic>
          <p:nvPicPr>
            <p:cNvPr id="610" name="Google Shape;610;p80"/>
            <p:cNvPicPr preferRelativeResize="0"/>
            <p:nvPr/>
          </p:nvPicPr>
          <p:blipFill>
            <a:blip r:embed="rId9">
              <a:alphaModFix/>
            </a:blip>
            <a:stretch>
              <a:fillRect/>
            </a:stretch>
          </p:blipFill>
          <p:spPr>
            <a:xfrm>
              <a:off x="5303122" y="2819662"/>
              <a:ext cx="588406" cy="589307"/>
            </a:xfrm>
            <a:prstGeom prst="rect">
              <a:avLst/>
            </a:prstGeom>
            <a:noFill/>
            <a:ln>
              <a:noFill/>
            </a:ln>
          </p:spPr>
        </p:pic>
        <p:sp>
          <p:nvSpPr>
            <p:cNvPr id="611" name="Google Shape;611;p80"/>
            <p:cNvSpPr/>
            <p:nvPr/>
          </p:nvSpPr>
          <p:spPr>
            <a:xfrm>
              <a:off x="5470150" y="2902738"/>
              <a:ext cx="263100" cy="225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2" name="Google Shape;612;p80"/>
            <p:cNvSpPr txBox="1"/>
            <p:nvPr/>
          </p:nvSpPr>
          <p:spPr>
            <a:xfrm>
              <a:off x="5303113" y="2896492"/>
              <a:ext cx="588300" cy="225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fr-FR" sz="300">
                  <a:solidFill>
                    <a:schemeClr val="dk2"/>
                  </a:solidFill>
                  <a:latin typeface="Montserrat"/>
                  <a:ea typeface="Montserrat"/>
                  <a:cs typeface="Montserrat"/>
                  <a:sym typeface="Montserrat"/>
                </a:rPr>
                <a:t>101011</a:t>
              </a:r>
              <a:endParaRPr b="1" sz="300">
                <a:solidFill>
                  <a:schemeClr val="dk2"/>
                </a:solidFill>
                <a:latin typeface="Montserrat"/>
                <a:ea typeface="Montserrat"/>
                <a:cs typeface="Montserrat"/>
                <a:sym typeface="Montserrat"/>
              </a:endParaRPr>
            </a:p>
            <a:p>
              <a:pPr indent="0" lvl="0" marL="0" rtl="0" algn="ctr">
                <a:spcBef>
                  <a:spcPts val="0"/>
                </a:spcBef>
                <a:spcAft>
                  <a:spcPts val="0"/>
                </a:spcAft>
                <a:buNone/>
              </a:pPr>
              <a:r>
                <a:rPr b="1" lang="fr-FR" sz="300">
                  <a:solidFill>
                    <a:schemeClr val="dk2"/>
                  </a:solidFill>
                  <a:latin typeface="Montserrat"/>
                  <a:ea typeface="Montserrat"/>
                  <a:cs typeface="Montserrat"/>
                  <a:sym typeface="Montserrat"/>
                </a:rPr>
                <a:t>00011</a:t>
              </a:r>
              <a:endParaRPr b="1" sz="300">
                <a:solidFill>
                  <a:schemeClr val="dk2"/>
                </a:solidFill>
                <a:latin typeface="Montserrat"/>
                <a:ea typeface="Montserrat"/>
                <a:cs typeface="Montserrat"/>
                <a:sym typeface="Montserrat"/>
              </a:endParaRPr>
            </a:p>
            <a:p>
              <a:pPr indent="0" lvl="0" marL="0" rtl="0" algn="ctr">
                <a:spcBef>
                  <a:spcPts val="0"/>
                </a:spcBef>
                <a:spcAft>
                  <a:spcPts val="0"/>
                </a:spcAft>
                <a:buNone/>
              </a:pPr>
              <a:r>
                <a:rPr b="1" lang="fr-FR" sz="300">
                  <a:solidFill>
                    <a:schemeClr val="dk2"/>
                  </a:solidFill>
                  <a:latin typeface="Montserrat"/>
                  <a:ea typeface="Montserrat"/>
                  <a:cs typeface="Montserrat"/>
                  <a:sym typeface="Montserrat"/>
                </a:rPr>
                <a:t>110110</a:t>
              </a:r>
              <a:endParaRPr b="1" sz="300">
                <a:solidFill>
                  <a:schemeClr val="dk2"/>
                </a:solidFill>
                <a:latin typeface="Montserrat"/>
                <a:ea typeface="Montserrat"/>
                <a:cs typeface="Montserrat"/>
                <a:sym typeface="Montserrat"/>
              </a:endParaRPr>
            </a:p>
          </p:txBody>
        </p:sp>
      </p:grpSp>
      <p:sp>
        <p:nvSpPr>
          <p:cNvPr id="613" name="Google Shape;613;p80"/>
          <p:cNvSpPr/>
          <p:nvPr/>
        </p:nvSpPr>
        <p:spPr>
          <a:xfrm>
            <a:off x="8087767" y="4029808"/>
            <a:ext cx="3716700" cy="262800"/>
          </a:xfrm>
          <a:prstGeom prst="roundRect">
            <a:avLst>
              <a:gd fmla="val 50000"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fr-FR" sz="700">
                <a:solidFill>
                  <a:srgbClr val="FFFFFF"/>
                </a:solidFill>
                <a:latin typeface="Verdana"/>
                <a:ea typeface="Verdana"/>
                <a:cs typeface="Verdana"/>
                <a:sym typeface="Verdana"/>
              </a:rPr>
              <a:t>µSERVICES</a:t>
            </a:r>
            <a:r>
              <a:rPr b="1" i="0" lang="fr-FR" sz="700" u="none" cap="none" strike="noStrike">
                <a:solidFill>
                  <a:srgbClr val="FFFFFF"/>
                </a:solidFill>
                <a:latin typeface="Verdana"/>
                <a:ea typeface="Verdana"/>
                <a:cs typeface="Verdana"/>
                <a:sym typeface="Verdana"/>
              </a:rPr>
              <a:t> / SCALABILIT</a:t>
            </a:r>
            <a:r>
              <a:rPr b="1" lang="fr-FR" sz="700">
                <a:solidFill>
                  <a:schemeClr val="lt1"/>
                </a:solidFill>
                <a:latin typeface="Verdana"/>
                <a:ea typeface="Verdana"/>
                <a:cs typeface="Verdana"/>
                <a:sym typeface="Verdana"/>
              </a:rPr>
              <a:t>É</a:t>
            </a:r>
            <a:r>
              <a:rPr b="1" i="0" lang="fr-FR" sz="700" u="none" cap="none" strike="noStrike">
                <a:solidFill>
                  <a:srgbClr val="FFFFFF"/>
                </a:solidFill>
                <a:latin typeface="Verdana"/>
                <a:ea typeface="Verdana"/>
                <a:cs typeface="Verdana"/>
                <a:sym typeface="Verdana"/>
              </a:rPr>
              <a:t> / </a:t>
            </a:r>
            <a:r>
              <a:rPr b="1" lang="fr-FR" sz="700">
                <a:solidFill>
                  <a:srgbClr val="FFFFFF"/>
                </a:solidFill>
                <a:latin typeface="Verdana"/>
                <a:ea typeface="Verdana"/>
                <a:cs typeface="Verdana"/>
                <a:sym typeface="Verdana"/>
              </a:rPr>
              <a:t>API MANAGEMENT</a:t>
            </a:r>
            <a:r>
              <a:rPr b="1" i="0" lang="fr-FR" sz="700" u="none" cap="none" strike="noStrike">
                <a:solidFill>
                  <a:srgbClr val="FFFFFF"/>
                </a:solidFill>
                <a:latin typeface="Verdana"/>
                <a:ea typeface="Verdana"/>
                <a:cs typeface="Verdana"/>
                <a:sym typeface="Verdana"/>
              </a:rPr>
              <a:t> / </a:t>
            </a:r>
            <a:r>
              <a:rPr b="1" lang="fr-FR" sz="700">
                <a:solidFill>
                  <a:srgbClr val="FFFFFF"/>
                </a:solidFill>
                <a:latin typeface="Verdana"/>
                <a:ea typeface="Verdana"/>
                <a:cs typeface="Verdana"/>
                <a:sym typeface="Verdana"/>
              </a:rPr>
              <a:t>MODELES ML</a:t>
            </a:r>
            <a:endParaRPr b="0" i="0" sz="700" u="none" cap="none" strike="noStrike">
              <a:solidFill>
                <a:srgbClr val="000000"/>
              </a:solidFill>
              <a:latin typeface="Arial"/>
              <a:ea typeface="Arial"/>
              <a:cs typeface="Arial"/>
              <a:sym typeface="Arial"/>
            </a:endParaRPr>
          </a:p>
        </p:txBody>
      </p:sp>
      <p:sp>
        <p:nvSpPr>
          <p:cNvPr id="614" name="Google Shape;614;p80"/>
          <p:cNvSpPr txBox="1"/>
          <p:nvPr/>
        </p:nvSpPr>
        <p:spPr>
          <a:xfrm>
            <a:off x="3768950" y="2511925"/>
            <a:ext cx="3894600" cy="570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1600"/>
              <a:buFont typeface="Verdana"/>
              <a:buNone/>
            </a:pPr>
            <a:r>
              <a:rPr lang="fr-FR" sz="900">
                <a:solidFill>
                  <a:schemeClr val="dk2"/>
                </a:solidFill>
                <a:latin typeface="Montserrat"/>
                <a:ea typeface="Montserrat"/>
                <a:cs typeface="Montserrat"/>
                <a:sym typeface="Montserrat"/>
              </a:rPr>
              <a:t>… les déployer, les sécuriser et les faire évoluer : améliorer les modèles ML, exposer les services d’accès aux données intelligentes </a:t>
            </a:r>
            <a:endParaRPr sz="900">
              <a:solidFill>
                <a:schemeClr val="dk2"/>
              </a:solidFill>
              <a:latin typeface="Montserrat"/>
              <a:ea typeface="Montserrat"/>
              <a:cs typeface="Montserrat"/>
              <a:sym typeface="Montserrat"/>
            </a:endParaRPr>
          </a:p>
        </p:txBody>
      </p:sp>
      <p:sp>
        <p:nvSpPr>
          <p:cNvPr id="615" name="Google Shape;615;p80"/>
          <p:cNvSpPr/>
          <p:nvPr/>
        </p:nvSpPr>
        <p:spPr>
          <a:xfrm>
            <a:off x="3768948" y="2389425"/>
            <a:ext cx="3178200" cy="424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rPr b="1" lang="fr-FR" sz="1000">
                <a:solidFill>
                  <a:schemeClr val="dk2"/>
                </a:solidFill>
                <a:latin typeface="Montserrat"/>
                <a:ea typeface="Montserrat"/>
                <a:cs typeface="Montserrat"/>
                <a:sym typeface="Montserrat"/>
              </a:rPr>
              <a:t>Gérer les modèles et les services   </a:t>
            </a:r>
            <a:endParaRPr b="1" i="1" sz="1000" u="none" cap="none" strike="noStrike">
              <a:solidFill>
                <a:schemeClr val="dk2"/>
              </a:solidFill>
              <a:latin typeface="Montserrat"/>
              <a:ea typeface="Montserrat"/>
              <a:cs typeface="Montserrat"/>
              <a:sym typeface="Montserrat"/>
            </a:endParaRPr>
          </a:p>
        </p:txBody>
      </p:sp>
      <p:sp>
        <p:nvSpPr>
          <p:cNvPr id="616" name="Google Shape;616;p80"/>
          <p:cNvSpPr/>
          <p:nvPr/>
        </p:nvSpPr>
        <p:spPr>
          <a:xfrm>
            <a:off x="3768950" y="3221100"/>
            <a:ext cx="3894600" cy="682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rPr lang="fr-FR" sz="900">
                <a:solidFill>
                  <a:schemeClr val="dk2"/>
                </a:solidFill>
                <a:latin typeface="Montserrat"/>
                <a:ea typeface="Montserrat"/>
                <a:cs typeface="Montserrat"/>
                <a:sym typeface="Montserrat"/>
              </a:rPr>
              <a:t>… prendre en compte les différents champs d’application de l’IA. </a:t>
            </a:r>
            <a:br>
              <a:rPr lang="fr-FR" sz="900">
                <a:solidFill>
                  <a:schemeClr val="dk2"/>
                </a:solidFill>
                <a:latin typeface="Montserrat"/>
                <a:ea typeface="Montserrat"/>
                <a:cs typeface="Montserrat"/>
                <a:sym typeface="Montserrat"/>
              </a:rPr>
            </a:br>
            <a:r>
              <a:rPr lang="fr-FR" sz="900">
                <a:solidFill>
                  <a:schemeClr val="dk2"/>
                </a:solidFill>
                <a:latin typeface="Montserrat"/>
                <a:ea typeface="Montserrat"/>
                <a:cs typeface="Montserrat"/>
                <a:sym typeface="Montserrat"/>
              </a:rPr>
              <a:t>Industrialiser les processus pour l’IA. Proposer et développer des modèles et APIs pour la plupart des cas d’usage</a:t>
            </a:r>
            <a:endParaRPr sz="900">
              <a:solidFill>
                <a:schemeClr val="dk2"/>
              </a:solidFill>
              <a:latin typeface="Montserrat"/>
              <a:ea typeface="Montserrat"/>
              <a:cs typeface="Montserrat"/>
              <a:sym typeface="Montserrat"/>
            </a:endParaRPr>
          </a:p>
        </p:txBody>
      </p:sp>
      <p:sp>
        <p:nvSpPr>
          <p:cNvPr id="617" name="Google Shape;617;p80"/>
          <p:cNvSpPr/>
          <p:nvPr/>
        </p:nvSpPr>
        <p:spPr>
          <a:xfrm>
            <a:off x="3768948" y="3034175"/>
            <a:ext cx="3228900" cy="424800"/>
          </a:xfrm>
          <a:prstGeom prst="rect">
            <a:avLst/>
          </a:prstGeom>
          <a:noFill/>
          <a:ln>
            <a:noFill/>
          </a:ln>
        </p:spPr>
        <p:txBody>
          <a:bodyPr anchorCtr="0" anchor="t" bIns="60925" lIns="121900" spcFirstLastPara="1" rIns="24000" wrap="square" tIns="60925">
            <a:noAutofit/>
          </a:bodyPr>
          <a:lstStyle/>
          <a:p>
            <a:pPr indent="0" lvl="0" marL="0" marR="0" rtl="0" algn="l">
              <a:lnSpc>
                <a:spcPct val="100000"/>
              </a:lnSpc>
              <a:spcBef>
                <a:spcPts val="0"/>
              </a:spcBef>
              <a:spcAft>
                <a:spcPts val="0"/>
              </a:spcAft>
              <a:buNone/>
            </a:pPr>
            <a:r>
              <a:rPr b="1" lang="fr-FR" sz="1000">
                <a:solidFill>
                  <a:schemeClr val="dk2"/>
                </a:solidFill>
                <a:latin typeface="Montserrat"/>
                <a:ea typeface="Montserrat"/>
                <a:cs typeface="Montserrat"/>
                <a:sym typeface="Montserrat"/>
              </a:rPr>
              <a:t>IA </a:t>
            </a:r>
            <a:r>
              <a:rPr b="1" baseline="30000" lang="fr-FR" sz="1000">
                <a:solidFill>
                  <a:schemeClr val="dk2"/>
                </a:solidFill>
                <a:latin typeface="Montserrat"/>
                <a:ea typeface="Montserrat"/>
                <a:cs typeface="Montserrat"/>
                <a:sym typeface="Montserrat"/>
              </a:rPr>
              <a:t>IA</a:t>
            </a:r>
            <a:endParaRPr b="1" baseline="30000" sz="1000">
              <a:solidFill>
                <a:schemeClr val="dk2"/>
              </a:solidFill>
              <a:latin typeface="Montserrat"/>
              <a:ea typeface="Montserrat"/>
              <a:cs typeface="Montserrat"/>
              <a:sym typeface="Montserrat"/>
            </a:endParaRPr>
          </a:p>
        </p:txBody>
      </p:sp>
      <p:sp>
        <p:nvSpPr>
          <p:cNvPr id="618" name="Google Shape;618;p80"/>
          <p:cNvSpPr/>
          <p:nvPr/>
        </p:nvSpPr>
        <p:spPr>
          <a:xfrm>
            <a:off x="3713082" y="158150"/>
            <a:ext cx="3982200" cy="1931700"/>
          </a:xfrm>
          <a:prstGeom prst="rect">
            <a:avLst/>
          </a:prstGeom>
          <a:solidFill>
            <a:srgbClr val="EF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500">
              <a:latin typeface="Montserrat"/>
              <a:ea typeface="Montserrat"/>
              <a:cs typeface="Montserrat"/>
              <a:sym typeface="Montserrat"/>
            </a:endParaRPr>
          </a:p>
        </p:txBody>
      </p:sp>
      <p:sp>
        <p:nvSpPr>
          <p:cNvPr id="619" name="Google Shape;619;p80"/>
          <p:cNvSpPr/>
          <p:nvPr/>
        </p:nvSpPr>
        <p:spPr>
          <a:xfrm>
            <a:off x="3697075" y="4569675"/>
            <a:ext cx="4005600" cy="1931700"/>
          </a:xfrm>
          <a:prstGeom prst="rect">
            <a:avLst/>
          </a:prstGeom>
          <a:solidFill>
            <a:srgbClr val="EF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500">
              <a:latin typeface="Montserrat"/>
              <a:ea typeface="Montserrat"/>
              <a:cs typeface="Montserrat"/>
              <a:sym typeface="Montserrat"/>
            </a:endParaRPr>
          </a:p>
        </p:txBody>
      </p:sp>
      <p:sp>
        <p:nvSpPr>
          <p:cNvPr id="620" name="Google Shape;620;p80"/>
          <p:cNvSpPr txBox="1"/>
          <p:nvPr/>
        </p:nvSpPr>
        <p:spPr>
          <a:xfrm>
            <a:off x="3768950" y="4724325"/>
            <a:ext cx="3843600" cy="570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1600"/>
              <a:buFont typeface="Verdana"/>
              <a:buNone/>
            </a:pPr>
            <a:r>
              <a:rPr lang="fr-FR" sz="900">
                <a:solidFill>
                  <a:schemeClr val="dk2"/>
                </a:solidFill>
                <a:latin typeface="Montserrat"/>
                <a:ea typeface="Montserrat"/>
                <a:cs typeface="Montserrat"/>
                <a:sym typeface="Montserrat"/>
              </a:rPr>
              <a:t>… avec des données largement utilisées et intégrées dans la stratégie business, les décisions tactiques et opérationnelles de l’entreprise</a:t>
            </a:r>
            <a:endParaRPr sz="900">
              <a:solidFill>
                <a:schemeClr val="dk2"/>
              </a:solidFill>
              <a:latin typeface="Montserrat"/>
              <a:ea typeface="Montserrat"/>
              <a:cs typeface="Montserrat"/>
              <a:sym typeface="Montserrat"/>
            </a:endParaRPr>
          </a:p>
        </p:txBody>
      </p:sp>
      <p:sp>
        <p:nvSpPr>
          <p:cNvPr id="621" name="Google Shape;621;p80"/>
          <p:cNvSpPr/>
          <p:nvPr/>
        </p:nvSpPr>
        <p:spPr>
          <a:xfrm>
            <a:off x="3768950" y="4592075"/>
            <a:ext cx="3660300" cy="294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rPr b="1" lang="fr-FR" sz="1000">
                <a:solidFill>
                  <a:srgbClr val="FCC354"/>
                </a:solidFill>
                <a:latin typeface="Montserrat"/>
                <a:ea typeface="Montserrat"/>
                <a:cs typeface="Montserrat"/>
                <a:sym typeface="Montserrat"/>
              </a:rPr>
              <a:t>Des entreprises plus intelligentes et plus rapides   </a:t>
            </a:r>
            <a:endParaRPr b="1" i="1" sz="1000" u="none" cap="none" strike="noStrike">
              <a:solidFill>
                <a:srgbClr val="FCC354"/>
              </a:solidFill>
              <a:latin typeface="Montserrat"/>
              <a:ea typeface="Montserrat"/>
              <a:cs typeface="Montserrat"/>
              <a:sym typeface="Montserrat"/>
            </a:endParaRPr>
          </a:p>
        </p:txBody>
      </p:sp>
      <p:sp>
        <p:nvSpPr>
          <p:cNvPr id="622" name="Google Shape;622;p80"/>
          <p:cNvSpPr/>
          <p:nvPr/>
        </p:nvSpPr>
        <p:spPr>
          <a:xfrm>
            <a:off x="3768950" y="5571575"/>
            <a:ext cx="3843600" cy="682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rPr lang="fr-FR" sz="900">
                <a:solidFill>
                  <a:schemeClr val="dk2"/>
                </a:solidFill>
                <a:latin typeface="Montserrat"/>
                <a:ea typeface="Montserrat"/>
                <a:cs typeface="Montserrat"/>
                <a:sym typeface="Montserrat"/>
              </a:rPr>
              <a:t>... par une capture d’informations instantanées à partir de données temps réel, une exploration riche des données historiques et un déclenchement des décisions et actions piloté par la donnée</a:t>
            </a:r>
            <a:endParaRPr sz="900">
              <a:solidFill>
                <a:schemeClr val="dk2"/>
              </a:solidFill>
              <a:latin typeface="Montserrat"/>
              <a:ea typeface="Montserrat"/>
              <a:cs typeface="Montserrat"/>
              <a:sym typeface="Montserrat"/>
            </a:endParaRPr>
          </a:p>
        </p:txBody>
      </p:sp>
      <p:sp>
        <p:nvSpPr>
          <p:cNvPr id="623" name="Google Shape;623;p80"/>
          <p:cNvSpPr/>
          <p:nvPr/>
        </p:nvSpPr>
        <p:spPr>
          <a:xfrm>
            <a:off x="3768950" y="5243575"/>
            <a:ext cx="3660300" cy="424800"/>
          </a:xfrm>
          <a:prstGeom prst="rect">
            <a:avLst/>
          </a:prstGeom>
          <a:noFill/>
          <a:ln>
            <a:noFill/>
          </a:ln>
        </p:spPr>
        <p:txBody>
          <a:bodyPr anchorCtr="0" anchor="t" bIns="60925" lIns="121900" spcFirstLastPara="1" rIns="24000" wrap="square" tIns="60925">
            <a:noAutofit/>
          </a:bodyPr>
          <a:lstStyle/>
          <a:p>
            <a:pPr indent="0" lvl="0" marL="0" marR="0" rtl="0" algn="l">
              <a:lnSpc>
                <a:spcPct val="100000"/>
              </a:lnSpc>
              <a:spcBef>
                <a:spcPts val="0"/>
              </a:spcBef>
              <a:spcAft>
                <a:spcPts val="0"/>
              </a:spcAft>
              <a:buNone/>
            </a:pPr>
            <a:r>
              <a:rPr b="1" lang="fr-FR" sz="1000">
                <a:solidFill>
                  <a:srgbClr val="FCC354"/>
                </a:solidFill>
                <a:latin typeface="Montserrat"/>
                <a:ea typeface="Montserrat"/>
                <a:cs typeface="Montserrat"/>
                <a:sym typeface="Montserrat"/>
              </a:rPr>
              <a:t>Monétiser la donnée pour répondre aux besoins business : time to value</a:t>
            </a:r>
            <a:endParaRPr b="1" sz="1000">
              <a:solidFill>
                <a:srgbClr val="FCC354"/>
              </a:solidFill>
              <a:latin typeface="Montserrat"/>
              <a:ea typeface="Montserrat"/>
              <a:cs typeface="Montserrat"/>
              <a:sym typeface="Montserrat"/>
            </a:endParaRPr>
          </a:p>
        </p:txBody>
      </p:sp>
      <p:sp>
        <p:nvSpPr>
          <p:cNvPr id="624" name="Google Shape;624;p80"/>
          <p:cNvSpPr txBox="1"/>
          <p:nvPr/>
        </p:nvSpPr>
        <p:spPr>
          <a:xfrm>
            <a:off x="3768950" y="334424"/>
            <a:ext cx="3796500" cy="645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1600"/>
              <a:buFont typeface="Verdana"/>
              <a:buNone/>
            </a:pPr>
            <a:r>
              <a:rPr lang="fr-FR" sz="900">
                <a:solidFill>
                  <a:schemeClr val="dk2"/>
                </a:solidFill>
                <a:latin typeface="Montserrat"/>
                <a:ea typeface="Montserrat"/>
                <a:cs typeface="Montserrat"/>
                <a:sym typeface="Montserrat"/>
              </a:rPr>
              <a:t>...</a:t>
            </a:r>
            <a:r>
              <a:rPr i="0" lang="fr-FR" sz="900" u="none" cap="none" strike="noStrike">
                <a:solidFill>
                  <a:schemeClr val="dk2"/>
                </a:solidFill>
                <a:latin typeface="Montserrat"/>
                <a:ea typeface="Montserrat"/>
                <a:cs typeface="Montserrat"/>
                <a:sym typeface="Montserrat"/>
              </a:rPr>
              <a:t> pour déployer des architectures robustes et agiles</a:t>
            </a:r>
            <a:r>
              <a:rPr lang="fr-FR" sz="900">
                <a:solidFill>
                  <a:schemeClr val="dk2"/>
                </a:solidFill>
                <a:latin typeface="Montserrat"/>
                <a:ea typeface="Montserrat"/>
                <a:cs typeface="Montserrat"/>
                <a:sym typeface="Montserrat"/>
              </a:rPr>
              <a:t> </a:t>
            </a:r>
            <a:r>
              <a:rPr i="0" lang="fr-FR" sz="900" u="none" cap="none" strike="noStrike">
                <a:solidFill>
                  <a:schemeClr val="dk2"/>
                </a:solidFill>
                <a:latin typeface="Montserrat"/>
                <a:ea typeface="Montserrat"/>
                <a:cs typeface="Montserrat"/>
                <a:sym typeface="Montserrat"/>
              </a:rPr>
              <a:t>(</a:t>
            </a:r>
            <a:r>
              <a:rPr lang="fr-FR" sz="900">
                <a:solidFill>
                  <a:schemeClr val="dk2"/>
                </a:solidFill>
                <a:latin typeface="Montserrat"/>
                <a:ea typeface="Montserrat"/>
                <a:cs typeface="Montserrat"/>
                <a:sym typeface="Montserrat"/>
              </a:rPr>
              <a:t>d</a:t>
            </a:r>
            <a:r>
              <a:rPr i="0" lang="fr-FR" sz="900" u="none" cap="none" strike="noStrike">
                <a:solidFill>
                  <a:schemeClr val="dk2"/>
                </a:solidFill>
                <a:latin typeface="Montserrat"/>
                <a:ea typeface="Montserrat"/>
                <a:cs typeface="Montserrat"/>
                <a:sym typeface="Montserrat"/>
              </a:rPr>
              <a:t>evops, microservices...) pour répondre aux enjeux opérationnels et décisionnels de nos clients</a:t>
            </a:r>
            <a:endParaRPr sz="900">
              <a:solidFill>
                <a:schemeClr val="dk2"/>
              </a:solidFill>
              <a:latin typeface="Montserrat"/>
              <a:ea typeface="Montserrat"/>
              <a:cs typeface="Montserrat"/>
              <a:sym typeface="Montserrat"/>
            </a:endParaRPr>
          </a:p>
        </p:txBody>
      </p:sp>
      <p:sp>
        <p:nvSpPr>
          <p:cNvPr id="625" name="Google Shape;625;p80"/>
          <p:cNvSpPr/>
          <p:nvPr/>
        </p:nvSpPr>
        <p:spPr>
          <a:xfrm>
            <a:off x="3768948" y="196424"/>
            <a:ext cx="3178200" cy="424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rPr b="1" lang="fr-FR" sz="1000">
                <a:solidFill>
                  <a:srgbClr val="4A8CCA"/>
                </a:solidFill>
                <a:latin typeface="Montserrat"/>
                <a:ea typeface="Montserrat"/>
                <a:cs typeface="Montserrat"/>
                <a:sym typeface="Montserrat"/>
              </a:rPr>
              <a:t>Une méthodologie </a:t>
            </a:r>
            <a:r>
              <a:rPr b="1" i="0" lang="fr-FR" sz="1000" u="none" cap="none" strike="noStrike">
                <a:solidFill>
                  <a:srgbClr val="4A8CCA"/>
                </a:solidFill>
                <a:latin typeface="Montserrat"/>
                <a:ea typeface="Montserrat"/>
                <a:cs typeface="Montserrat"/>
                <a:sym typeface="Montserrat"/>
              </a:rPr>
              <a:t>Agile &amp; Dev</a:t>
            </a:r>
            <a:r>
              <a:rPr b="1" lang="fr-FR" sz="1000">
                <a:solidFill>
                  <a:srgbClr val="4A8CCA"/>
                </a:solidFill>
                <a:latin typeface="Montserrat"/>
                <a:ea typeface="Montserrat"/>
                <a:cs typeface="Montserrat"/>
                <a:sym typeface="Montserrat"/>
              </a:rPr>
              <a:t>O</a:t>
            </a:r>
            <a:r>
              <a:rPr b="1" i="0" lang="fr-FR" sz="1000" u="none" cap="none" strike="noStrike">
                <a:solidFill>
                  <a:srgbClr val="4A8CCA"/>
                </a:solidFill>
                <a:latin typeface="Montserrat"/>
                <a:ea typeface="Montserrat"/>
                <a:cs typeface="Montserrat"/>
                <a:sym typeface="Montserrat"/>
              </a:rPr>
              <a:t>ps</a:t>
            </a:r>
            <a:endParaRPr b="1" i="1" sz="1000" u="none" cap="none" strike="noStrike">
              <a:solidFill>
                <a:srgbClr val="4A8CCA"/>
              </a:solidFill>
              <a:latin typeface="Montserrat"/>
              <a:ea typeface="Montserrat"/>
              <a:cs typeface="Montserrat"/>
              <a:sym typeface="Montserrat"/>
            </a:endParaRPr>
          </a:p>
        </p:txBody>
      </p:sp>
      <p:sp>
        <p:nvSpPr>
          <p:cNvPr id="626" name="Google Shape;626;p80"/>
          <p:cNvSpPr/>
          <p:nvPr/>
        </p:nvSpPr>
        <p:spPr>
          <a:xfrm>
            <a:off x="3768950" y="1079074"/>
            <a:ext cx="3843600" cy="486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rPr lang="fr-FR" sz="900">
                <a:solidFill>
                  <a:schemeClr val="dk2"/>
                </a:solidFill>
                <a:latin typeface="Montserrat"/>
                <a:ea typeface="Montserrat"/>
                <a:cs typeface="Montserrat"/>
                <a:sym typeface="Montserrat"/>
              </a:rPr>
              <a:t>… avec des </a:t>
            </a:r>
            <a:r>
              <a:rPr i="0" lang="fr-FR" sz="900" u="none" cap="none" strike="noStrike">
                <a:solidFill>
                  <a:schemeClr val="dk2"/>
                </a:solidFill>
                <a:latin typeface="Montserrat"/>
                <a:ea typeface="Montserrat"/>
                <a:cs typeface="Montserrat"/>
                <a:sym typeface="Montserrat"/>
              </a:rPr>
              <a:t>fondamentaux </a:t>
            </a:r>
            <a:r>
              <a:rPr lang="fr-FR" sz="900">
                <a:solidFill>
                  <a:schemeClr val="dk2"/>
                </a:solidFill>
                <a:latin typeface="Montserrat"/>
                <a:ea typeface="Montserrat"/>
                <a:cs typeface="Montserrat"/>
                <a:sym typeface="Montserrat"/>
              </a:rPr>
              <a:t>basés</a:t>
            </a:r>
            <a:r>
              <a:rPr i="0" lang="fr-FR" sz="900" u="none" cap="none" strike="noStrike">
                <a:solidFill>
                  <a:schemeClr val="dk2"/>
                </a:solidFill>
                <a:latin typeface="Montserrat"/>
                <a:ea typeface="Montserrat"/>
                <a:cs typeface="Montserrat"/>
                <a:sym typeface="Montserrat"/>
              </a:rPr>
              <a:t> sur une culture de la conformité </a:t>
            </a:r>
            <a:r>
              <a:rPr lang="fr-FR" sz="900">
                <a:solidFill>
                  <a:schemeClr val="dk2"/>
                </a:solidFill>
                <a:latin typeface="Montserrat"/>
                <a:ea typeface="Montserrat"/>
                <a:cs typeface="Montserrat"/>
                <a:sym typeface="Montserrat"/>
              </a:rPr>
              <a:t>et</a:t>
            </a:r>
            <a:r>
              <a:rPr i="0" lang="fr-FR" sz="900" u="none" cap="none" strike="noStrike">
                <a:solidFill>
                  <a:schemeClr val="dk2"/>
                </a:solidFill>
                <a:latin typeface="Montserrat"/>
                <a:ea typeface="Montserrat"/>
                <a:cs typeface="Montserrat"/>
                <a:sym typeface="Montserrat"/>
              </a:rPr>
              <a:t> </a:t>
            </a:r>
            <a:r>
              <a:rPr lang="fr-FR" sz="900">
                <a:solidFill>
                  <a:schemeClr val="dk2"/>
                </a:solidFill>
                <a:latin typeface="Montserrat"/>
                <a:ea typeface="Montserrat"/>
                <a:cs typeface="Montserrat"/>
                <a:sym typeface="Montserrat"/>
              </a:rPr>
              <a:t>s</a:t>
            </a:r>
            <a:r>
              <a:rPr i="0" lang="fr-FR" sz="900" u="none" cap="none" strike="noStrike">
                <a:solidFill>
                  <a:schemeClr val="dk2"/>
                </a:solidFill>
                <a:latin typeface="Montserrat"/>
                <a:ea typeface="Montserrat"/>
                <a:cs typeface="Montserrat"/>
                <a:sym typeface="Montserrat"/>
              </a:rPr>
              <a:t>es enjeux “Compliance &amp; Security by design”</a:t>
            </a:r>
            <a:endParaRPr sz="900">
              <a:solidFill>
                <a:schemeClr val="dk2"/>
              </a:solidFill>
              <a:latin typeface="Montserrat"/>
              <a:ea typeface="Montserrat"/>
              <a:cs typeface="Montserrat"/>
              <a:sym typeface="Montserrat"/>
            </a:endParaRPr>
          </a:p>
        </p:txBody>
      </p:sp>
      <p:sp>
        <p:nvSpPr>
          <p:cNvPr id="627" name="Google Shape;627;p80"/>
          <p:cNvSpPr/>
          <p:nvPr/>
        </p:nvSpPr>
        <p:spPr>
          <a:xfrm>
            <a:off x="3768948" y="885999"/>
            <a:ext cx="2862000" cy="262800"/>
          </a:xfrm>
          <a:prstGeom prst="rect">
            <a:avLst/>
          </a:prstGeom>
          <a:noFill/>
          <a:ln>
            <a:noFill/>
          </a:ln>
        </p:spPr>
        <p:txBody>
          <a:bodyPr anchorCtr="0" anchor="t" bIns="60925" lIns="121900" spcFirstLastPara="1" rIns="24000" wrap="square" tIns="60925">
            <a:noAutofit/>
          </a:bodyPr>
          <a:lstStyle/>
          <a:p>
            <a:pPr indent="0" lvl="0" marL="0" marR="0" rtl="0" algn="l">
              <a:lnSpc>
                <a:spcPct val="100000"/>
              </a:lnSpc>
              <a:spcBef>
                <a:spcPts val="0"/>
              </a:spcBef>
              <a:spcAft>
                <a:spcPts val="0"/>
              </a:spcAft>
              <a:buNone/>
            </a:pPr>
            <a:r>
              <a:rPr b="1" lang="fr-FR" sz="1000">
                <a:solidFill>
                  <a:srgbClr val="4A8CCA"/>
                </a:solidFill>
                <a:latin typeface="Montserrat"/>
                <a:ea typeface="Montserrat"/>
                <a:cs typeface="Montserrat"/>
                <a:sym typeface="Montserrat"/>
              </a:rPr>
              <a:t>La sé</a:t>
            </a:r>
            <a:r>
              <a:rPr b="1" i="0" lang="fr-FR" sz="1000" u="none" cap="none" strike="noStrike">
                <a:solidFill>
                  <a:srgbClr val="4A8CCA"/>
                </a:solidFill>
                <a:latin typeface="Montserrat"/>
                <a:ea typeface="Montserrat"/>
                <a:cs typeface="Montserrat"/>
                <a:sym typeface="Montserrat"/>
              </a:rPr>
              <a:t>curit</a:t>
            </a:r>
            <a:r>
              <a:rPr b="1" lang="fr-FR" sz="1000">
                <a:solidFill>
                  <a:srgbClr val="4A8CCA"/>
                </a:solidFill>
                <a:latin typeface="Montserrat"/>
                <a:ea typeface="Montserrat"/>
                <a:cs typeface="Montserrat"/>
                <a:sym typeface="Montserrat"/>
              </a:rPr>
              <a:t>é</a:t>
            </a:r>
            <a:r>
              <a:rPr b="1" i="0" lang="fr-FR" sz="1000" u="none" cap="none" strike="noStrike">
                <a:solidFill>
                  <a:srgbClr val="4A8CCA"/>
                </a:solidFill>
                <a:latin typeface="Montserrat"/>
                <a:ea typeface="Montserrat"/>
                <a:cs typeface="Montserrat"/>
                <a:sym typeface="Montserrat"/>
              </a:rPr>
              <a:t> </a:t>
            </a:r>
            <a:r>
              <a:rPr b="1" lang="fr-FR" sz="1000">
                <a:solidFill>
                  <a:srgbClr val="4A8CCA"/>
                </a:solidFill>
                <a:latin typeface="Montserrat"/>
                <a:ea typeface="Montserrat"/>
                <a:cs typeface="Montserrat"/>
                <a:sym typeface="Montserrat"/>
              </a:rPr>
              <a:t>par</a:t>
            </a:r>
            <a:r>
              <a:rPr b="1" i="0" lang="fr-FR" sz="1000" u="none" cap="none" strike="noStrike">
                <a:solidFill>
                  <a:srgbClr val="4A8CCA"/>
                </a:solidFill>
                <a:latin typeface="Montserrat"/>
                <a:ea typeface="Montserrat"/>
                <a:cs typeface="Montserrat"/>
                <a:sym typeface="Montserrat"/>
              </a:rPr>
              <a:t> design</a:t>
            </a:r>
            <a:endParaRPr b="1" i="1" sz="1000" u="none" cap="none" strike="noStrike">
              <a:solidFill>
                <a:srgbClr val="4A8CCA"/>
              </a:solidFill>
              <a:latin typeface="Montserrat"/>
              <a:ea typeface="Montserrat"/>
              <a:cs typeface="Montserrat"/>
              <a:sym typeface="Montserrat"/>
            </a:endParaRPr>
          </a:p>
        </p:txBody>
      </p:sp>
      <p:sp>
        <p:nvSpPr>
          <p:cNvPr id="628" name="Google Shape;628;p80"/>
          <p:cNvSpPr txBox="1"/>
          <p:nvPr>
            <p:ph idx="6" type="title"/>
          </p:nvPr>
        </p:nvSpPr>
        <p:spPr>
          <a:xfrm>
            <a:off x="157475" y="1481299"/>
            <a:ext cx="3058800" cy="64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500"/>
              <a:buFont typeface="Arial"/>
              <a:buNone/>
            </a:pPr>
            <a:r>
              <a:rPr lang="fr-FR" sz="800">
                <a:solidFill>
                  <a:srgbClr val="FFFFFF"/>
                </a:solidFill>
                <a:latin typeface="Montserrat"/>
                <a:ea typeface="Montserrat"/>
                <a:cs typeface="Montserrat"/>
                <a:sym typeface="Montserrat"/>
              </a:rPr>
              <a:t>une nouvelle approche nécessaire pour déployer et opérer un service orienté « data infrastructure » pour optimiser </a:t>
            </a:r>
            <a:br>
              <a:rPr lang="fr-FR" sz="800">
                <a:solidFill>
                  <a:srgbClr val="FFFFFF"/>
                </a:solidFill>
                <a:latin typeface="Montserrat"/>
                <a:ea typeface="Montserrat"/>
                <a:cs typeface="Montserrat"/>
                <a:sym typeface="Montserrat"/>
              </a:rPr>
            </a:br>
            <a:r>
              <a:rPr lang="fr-FR" sz="800">
                <a:solidFill>
                  <a:srgbClr val="FFFFFF"/>
                </a:solidFill>
                <a:latin typeface="Montserrat"/>
                <a:ea typeface="Montserrat"/>
                <a:cs typeface="Montserrat"/>
                <a:sym typeface="Montserrat"/>
              </a:rPr>
              <a:t>et rendre efficace l'utilisation et l'accès aux données </a:t>
            </a:r>
            <a:br>
              <a:rPr lang="fr-FR" sz="800">
                <a:solidFill>
                  <a:srgbClr val="FFFFFF"/>
                </a:solidFill>
                <a:latin typeface="Montserrat"/>
                <a:ea typeface="Montserrat"/>
                <a:cs typeface="Montserrat"/>
                <a:sym typeface="Montserrat"/>
              </a:rPr>
            </a:br>
            <a:r>
              <a:rPr lang="fr-FR" sz="800">
                <a:solidFill>
                  <a:srgbClr val="FFFFFF"/>
                </a:solidFill>
                <a:latin typeface="Montserrat"/>
                <a:ea typeface="Montserrat"/>
                <a:cs typeface="Montserrat"/>
                <a:sym typeface="Montserrat"/>
              </a:rPr>
              <a:t>pour répondre aux besoins métiers </a:t>
            </a:r>
            <a:endParaRPr sz="800">
              <a:solidFill>
                <a:srgbClr val="FFFFFF"/>
              </a:solidFill>
              <a:latin typeface="Montserrat"/>
              <a:ea typeface="Montserrat"/>
              <a:cs typeface="Montserrat"/>
              <a:sym typeface="Montserrat"/>
            </a:endParaRPr>
          </a:p>
        </p:txBody>
      </p:sp>
      <p:sp>
        <p:nvSpPr>
          <p:cNvPr id="629" name="Google Shape;629;p80"/>
          <p:cNvSpPr txBox="1"/>
          <p:nvPr>
            <p:ph idx="7" type="title"/>
          </p:nvPr>
        </p:nvSpPr>
        <p:spPr>
          <a:xfrm>
            <a:off x="157475" y="3684549"/>
            <a:ext cx="3058800" cy="64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500"/>
              <a:buFont typeface="Arial"/>
              <a:buNone/>
            </a:pPr>
            <a:r>
              <a:rPr lang="fr-FR" sz="800">
                <a:solidFill>
                  <a:srgbClr val="FFFFFF"/>
                </a:solidFill>
                <a:latin typeface="Montserrat"/>
                <a:ea typeface="Montserrat"/>
                <a:cs typeface="Montserrat"/>
                <a:sym typeface="Montserrat"/>
              </a:rPr>
              <a:t>Une démarche de modèles ML et IA pour fournir rapidement et de manière répétée des informations et </a:t>
            </a:r>
            <a:br>
              <a:rPr lang="fr-FR" sz="800">
                <a:solidFill>
                  <a:srgbClr val="FFFFFF"/>
                </a:solidFill>
                <a:latin typeface="Montserrat"/>
                <a:ea typeface="Montserrat"/>
                <a:cs typeface="Montserrat"/>
                <a:sym typeface="Montserrat"/>
              </a:rPr>
            </a:br>
            <a:r>
              <a:rPr lang="fr-FR" sz="800">
                <a:solidFill>
                  <a:srgbClr val="FFFFFF"/>
                </a:solidFill>
                <a:latin typeface="Montserrat"/>
                <a:ea typeface="Montserrat"/>
                <a:cs typeface="Montserrat"/>
                <a:sym typeface="Montserrat"/>
              </a:rPr>
              <a:t>des avantages à partir des données couplé à des </a:t>
            </a:r>
            <a:br>
              <a:rPr lang="fr-FR" sz="800">
                <a:solidFill>
                  <a:srgbClr val="FFFFFF"/>
                </a:solidFill>
                <a:latin typeface="Montserrat"/>
                <a:ea typeface="Montserrat"/>
                <a:cs typeface="Montserrat"/>
                <a:sym typeface="Montserrat"/>
              </a:rPr>
            </a:br>
            <a:r>
              <a:rPr lang="fr-FR" sz="800">
                <a:solidFill>
                  <a:srgbClr val="FFFFFF"/>
                </a:solidFill>
                <a:latin typeface="Montserrat"/>
                <a:ea typeface="Montserrat"/>
                <a:cs typeface="Montserrat"/>
                <a:sym typeface="Montserrat"/>
              </a:rPr>
              <a:t>services consommables par les applications</a:t>
            </a:r>
            <a:endParaRPr sz="800">
              <a:solidFill>
                <a:srgbClr val="FFFFFF"/>
              </a:solidFill>
              <a:latin typeface="Montserrat"/>
              <a:ea typeface="Montserrat"/>
              <a:cs typeface="Montserrat"/>
              <a:sym typeface="Montserrat"/>
            </a:endParaRPr>
          </a:p>
        </p:txBody>
      </p:sp>
      <p:sp>
        <p:nvSpPr>
          <p:cNvPr id="630" name="Google Shape;630;p80"/>
          <p:cNvSpPr txBox="1"/>
          <p:nvPr>
            <p:ph idx="8" type="title"/>
          </p:nvPr>
        </p:nvSpPr>
        <p:spPr>
          <a:xfrm>
            <a:off x="157475" y="5881249"/>
            <a:ext cx="3058800" cy="64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500"/>
              <a:buFont typeface="Arial"/>
              <a:buNone/>
            </a:pPr>
            <a:r>
              <a:rPr lang="fr-FR" sz="800">
                <a:solidFill>
                  <a:srgbClr val="FFFFFF"/>
                </a:solidFill>
                <a:latin typeface="Montserrat"/>
                <a:ea typeface="Montserrat"/>
                <a:cs typeface="Montserrat"/>
                <a:sym typeface="Montserrat"/>
              </a:rPr>
              <a:t>De nouveaux services pour prendre des décisions rapides </a:t>
            </a:r>
            <a:br>
              <a:rPr lang="fr-FR" sz="800">
                <a:solidFill>
                  <a:srgbClr val="FFFFFF"/>
                </a:solidFill>
                <a:latin typeface="Montserrat"/>
                <a:ea typeface="Montserrat"/>
                <a:cs typeface="Montserrat"/>
                <a:sym typeface="Montserrat"/>
              </a:rPr>
            </a:br>
            <a:r>
              <a:rPr lang="fr-FR" sz="800">
                <a:solidFill>
                  <a:srgbClr val="FFFFFF"/>
                </a:solidFill>
                <a:latin typeface="Montserrat"/>
                <a:ea typeface="Montserrat"/>
                <a:cs typeface="Montserrat"/>
                <a:sym typeface="Montserrat"/>
              </a:rPr>
              <a:t>et fiables, créer de nouvelles sources de revenus, des nouveaux produits et services innovants et </a:t>
            </a:r>
            <a:br>
              <a:rPr lang="fr-FR" sz="800">
                <a:solidFill>
                  <a:srgbClr val="FFFFFF"/>
                </a:solidFill>
                <a:latin typeface="Montserrat"/>
                <a:ea typeface="Montserrat"/>
                <a:cs typeface="Montserrat"/>
                <a:sym typeface="Montserrat"/>
              </a:rPr>
            </a:br>
            <a:r>
              <a:rPr lang="fr-FR" sz="800">
                <a:solidFill>
                  <a:srgbClr val="FFFFFF"/>
                </a:solidFill>
                <a:latin typeface="Montserrat"/>
                <a:ea typeface="Montserrat"/>
                <a:cs typeface="Montserrat"/>
                <a:sym typeface="Montserrat"/>
              </a:rPr>
              <a:t>optimiser l'efficacité opérationnelle</a:t>
            </a:r>
            <a:endParaRPr sz="800">
              <a:solidFill>
                <a:srgbClr val="FFFFFF"/>
              </a:solidFill>
              <a:latin typeface="Montserrat"/>
              <a:ea typeface="Montserrat"/>
              <a:cs typeface="Montserrat"/>
              <a:sym typeface="Montserrat"/>
            </a:endParaRPr>
          </a:p>
        </p:txBody>
      </p:sp>
      <p:pic>
        <p:nvPicPr>
          <p:cNvPr id="631" name="Google Shape;631;p80"/>
          <p:cNvPicPr preferRelativeResize="0"/>
          <p:nvPr/>
        </p:nvPicPr>
        <p:blipFill rotWithShape="1">
          <a:blip r:embed="rId10">
            <a:alphaModFix/>
          </a:blip>
          <a:srcRect b="0" l="0" r="0" t="0"/>
          <a:stretch/>
        </p:blipFill>
        <p:spPr>
          <a:xfrm>
            <a:off x="3894811" y="1864898"/>
            <a:ext cx="723550" cy="96981"/>
          </a:xfrm>
          <a:prstGeom prst="rect">
            <a:avLst/>
          </a:prstGeom>
          <a:noFill/>
          <a:ln>
            <a:noFill/>
          </a:ln>
        </p:spPr>
      </p:pic>
      <p:pic>
        <p:nvPicPr>
          <p:cNvPr id="632" name="Google Shape;632;p80"/>
          <p:cNvPicPr preferRelativeResize="0"/>
          <p:nvPr/>
        </p:nvPicPr>
        <p:blipFill rotWithShape="1">
          <a:blip r:embed="rId11">
            <a:alphaModFix/>
          </a:blip>
          <a:srcRect b="0" l="0" r="0" t="0"/>
          <a:stretch/>
        </p:blipFill>
        <p:spPr>
          <a:xfrm>
            <a:off x="4734336" y="1811093"/>
            <a:ext cx="995529" cy="221612"/>
          </a:xfrm>
          <a:prstGeom prst="rect">
            <a:avLst/>
          </a:prstGeom>
          <a:noFill/>
          <a:ln>
            <a:noFill/>
          </a:ln>
        </p:spPr>
      </p:pic>
      <p:pic>
        <p:nvPicPr>
          <p:cNvPr id="633" name="Google Shape;633;p80"/>
          <p:cNvPicPr preferRelativeResize="0"/>
          <p:nvPr/>
        </p:nvPicPr>
        <p:blipFill rotWithShape="1">
          <a:blip r:embed="rId12">
            <a:alphaModFix/>
          </a:blip>
          <a:srcRect b="0" l="0" r="0" t="0"/>
          <a:stretch/>
        </p:blipFill>
        <p:spPr>
          <a:xfrm>
            <a:off x="3878422" y="1565355"/>
            <a:ext cx="543974" cy="156411"/>
          </a:xfrm>
          <a:prstGeom prst="rect">
            <a:avLst/>
          </a:prstGeom>
          <a:noFill/>
          <a:ln>
            <a:noFill/>
          </a:ln>
        </p:spPr>
      </p:pic>
      <p:pic>
        <p:nvPicPr>
          <p:cNvPr id="634" name="Google Shape;634;p80"/>
          <p:cNvPicPr preferRelativeResize="0"/>
          <p:nvPr/>
        </p:nvPicPr>
        <p:blipFill rotWithShape="1">
          <a:blip r:embed="rId13">
            <a:alphaModFix/>
          </a:blip>
          <a:srcRect b="0" l="0" r="0" t="0"/>
          <a:stretch/>
        </p:blipFill>
        <p:spPr>
          <a:xfrm>
            <a:off x="4744478" y="1565525"/>
            <a:ext cx="425147" cy="234109"/>
          </a:xfrm>
          <a:prstGeom prst="rect">
            <a:avLst/>
          </a:prstGeom>
          <a:noFill/>
          <a:ln>
            <a:noFill/>
          </a:ln>
        </p:spPr>
      </p:pic>
      <p:pic>
        <p:nvPicPr>
          <p:cNvPr id="635" name="Google Shape;635;p80"/>
          <p:cNvPicPr preferRelativeResize="0"/>
          <p:nvPr/>
        </p:nvPicPr>
        <p:blipFill rotWithShape="1">
          <a:blip r:embed="rId14">
            <a:alphaModFix/>
          </a:blip>
          <a:srcRect b="27364" l="5067" r="81074" t="27687"/>
          <a:stretch/>
        </p:blipFill>
        <p:spPr>
          <a:xfrm>
            <a:off x="4471699" y="1557959"/>
            <a:ext cx="264074" cy="223376"/>
          </a:xfrm>
          <a:prstGeom prst="rect">
            <a:avLst/>
          </a:prstGeom>
          <a:noFill/>
          <a:ln>
            <a:noFill/>
          </a:ln>
        </p:spPr>
      </p:pic>
      <p:pic>
        <p:nvPicPr>
          <p:cNvPr id="636" name="Google Shape;636;p80"/>
          <p:cNvPicPr preferRelativeResize="0"/>
          <p:nvPr/>
        </p:nvPicPr>
        <p:blipFill>
          <a:blip r:embed="rId15">
            <a:alphaModFix/>
          </a:blip>
          <a:stretch>
            <a:fillRect/>
          </a:stretch>
        </p:blipFill>
        <p:spPr>
          <a:xfrm>
            <a:off x="6642547" y="1555194"/>
            <a:ext cx="216537" cy="207478"/>
          </a:xfrm>
          <a:prstGeom prst="rect">
            <a:avLst/>
          </a:prstGeom>
          <a:noFill/>
          <a:ln>
            <a:noFill/>
          </a:ln>
        </p:spPr>
      </p:pic>
      <p:pic>
        <p:nvPicPr>
          <p:cNvPr id="637" name="Google Shape;637;p80"/>
          <p:cNvPicPr preferRelativeResize="0"/>
          <p:nvPr/>
        </p:nvPicPr>
        <p:blipFill rotWithShape="1">
          <a:blip r:embed="rId16">
            <a:alphaModFix/>
          </a:blip>
          <a:srcRect b="11894" l="0" r="0" t="0"/>
          <a:stretch/>
        </p:blipFill>
        <p:spPr>
          <a:xfrm>
            <a:off x="6928062" y="1548691"/>
            <a:ext cx="216538" cy="233407"/>
          </a:xfrm>
          <a:prstGeom prst="rect">
            <a:avLst/>
          </a:prstGeom>
          <a:noFill/>
          <a:ln>
            <a:noFill/>
          </a:ln>
        </p:spPr>
      </p:pic>
      <p:pic>
        <p:nvPicPr>
          <p:cNvPr id="638" name="Google Shape;638;p80"/>
          <p:cNvPicPr preferRelativeResize="0"/>
          <p:nvPr/>
        </p:nvPicPr>
        <p:blipFill rotWithShape="1">
          <a:blip r:embed="rId17">
            <a:alphaModFix/>
          </a:blip>
          <a:srcRect b="0" l="0" r="78645" t="0"/>
          <a:stretch/>
        </p:blipFill>
        <p:spPr>
          <a:xfrm>
            <a:off x="7211906" y="1534345"/>
            <a:ext cx="190133" cy="218328"/>
          </a:xfrm>
          <a:prstGeom prst="rect">
            <a:avLst/>
          </a:prstGeom>
          <a:noFill/>
          <a:ln>
            <a:noFill/>
          </a:ln>
        </p:spPr>
      </p:pic>
      <p:pic>
        <p:nvPicPr>
          <p:cNvPr id="639" name="Google Shape;639;p80"/>
          <p:cNvPicPr preferRelativeResize="0"/>
          <p:nvPr/>
        </p:nvPicPr>
        <p:blipFill rotWithShape="1">
          <a:blip r:embed="rId18">
            <a:alphaModFix/>
          </a:blip>
          <a:srcRect b="0" l="0" r="57707" t="0"/>
          <a:stretch/>
        </p:blipFill>
        <p:spPr>
          <a:xfrm>
            <a:off x="6163881" y="1530009"/>
            <a:ext cx="406670" cy="228521"/>
          </a:xfrm>
          <a:prstGeom prst="rect">
            <a:avLst/>
          </a:prstGeom>
          <a:noFill/>
          <a:ln>
            <a:noFill/>
          </a:ln>
        </p:spPr>
      </p:pic>
      <p:pic>
        <p:nvPicPr>
          <p:cNvPr id="640" name="Google Shape;640;p80"/>
          <p:cNvPicPr preferRelativeResize="0"/>
          <p:nvPr/>
        </p:nvPicPr>
        <p:blipFill>
          <a:blip r:embed="rId19">
            <a:alphaModFix/>
          </a:blip>
          <a:stretch>
            <a:fillRect/>
          </a:stretch>
        </p:blipFill>
        <p:spPr>
          <a:xfrm>
            <a:off x="5853369" y="1801805"/>
            <a:ext cx="559820" cy="244304"/>
          </a:xfrm>
          <a:prstGeom prst="rect">
            <a:avLst/>
          </a:prstGeom>
          <a:noFill/>
          <a:ln>
            <a:noFill/>
          </a:ln>
        </p:spPr>
      </p:pic>
      <p:pic>
        <p:nvPicPr>
          <p:cNvPr id="641" name="Google Shape;641;p80"/>
          <p:cNvPicPr preferRelativeResize="0"/>
          <p:nvPr/>
        </p:nvPicPr>
        <p:blipFill>
          <a:blip r:embed="rId20">
            <a:alphaModFix/>
          </a:blip>
          <a:stretch>
            <a:fillRect/>
          </a:stretch>
        </p:blipFill>
        <p:spPr>
          <a:xfrm>
            <a:off x="5191761" y="1587978"/>
            <a:ext cx="915840" cy="144000"/>
          </a:xfrm>
          <a:prstGeom prst="rect">
            <a:avLst/>
          </a:prstGeom>
          <a:noFill/>
          <a:ln>
            <a:noFill/>
          </a:ln>
        </p:spPr>
      </p:pic>
      <p:pic>
        <p:nvPicPr>
          <p:cNvPr id="642" name="Google Shape;642;p80"/>
          <p:cNvPicPr preferRelativeResize="0"/>
          <p:nvPr/>
        </p:nvPicPr>
        <p:blipFill>
          <a:blip r:embed="rId21">
            <a:alphaModFix/>
          </a:blip>
          <a:stretch>
            <a:fillRect/>
          </a:stretch>
        </p:blipFill>
        <p:spPr>
          <a:xfrm>
            <a:off x="6565231" y="1773388"/>
            <a:ext cx="407338" cy="205200"/>
          </a:xfrm>
          <a:prstGeom prst="rect">
            <a:avLst/>
          </a:prstGeom>
          <a:noFill/>
          <a:ln>
            <a:noFill/>
          </a:ln>
        </p:spPr>
      </p:pic>
      <p:pic>
        <p:nvPicPr>
          <p:cNvPr id="643" name="Google Shape;643;p80"/>
          <p:cNvPicPr preferRelativeResize="0"/>
          <p:nvPr/>
        </p:nvPicPr>
        <p:blipFill>
          <a:blip r:embed="rId22">
            <a:alphaModFix/>
          </a:blip>
          <a:stretch>
            <a:fillRect/>
          </a:stretch>
        </p:blipFill>
        <p:spPr>
          <a:xfrm>
            <a:off x="3823946" y="3889593"/>
            <a:ext cx="529036" cy="439200"/>
          </a:xfrm>
          <a:prstGeom prst="rect">
            <a:avLst/>
          </a:prstGeom>
          <a:noFill/>
          <a:ln>
            <a:noFill/>
          </a:ln>
        </p:spPr>
      </p:pic>
      <p:pic>
        <p:nvPicPr>
          <p:cNvPr id="644" name="Google Shape;644;p80"/>
          <p:cNvPicPr preferRelativeResize="0"/>
          <p:nvPr/>
        </p:nvPicPr>
        <p:blipFill>
          <a:blip r:embed="rId23">
            <a:alphaModFix/>
          </a:blip>
          <a:stretch>
            <a:fillRect/>
          </a:stretch>
        </p:blipFill>
        <p:spPr>
          <a:xfrm>
            <a:off x="4994351" y="4062528"/>
            <a:ext cx="405715" cy="139665"/>
          </a:xfrm>
          <a:prstGeom prst="rect">
            <a:avLst/>
          </a:prstGeom>
          <a:noFill/>
          <a:ln>
            <a:noFill/>
          </a:ln>
        </p:spPr>
      </p:pic>
      <p:pic>
        <p:nvPicPr>
          <p:cNvPr id="645" name="Google Shape;645;p80"/>
          <p:cNvPicPr preferRelativeResize="0"/>
          <p:nvPr/>
        </p:nvPicPr>
        <p:blipFill>
          <a:blip r:embed="rId24">
            <a:alphaModFix/>
          </a:blip>
          <a:stretch>
            <a:fillRect/>
          </a:stretch>
        </p:blipFill>
        <p:spPr>
          <a:xfrm>
            <a:off x="5473902" y="4020050"/>
            <a:ext cx="215492" cy="216158"/>
          </a:xfrm>
          <a:prstGeom prst="rect">
            <a:avLst/>
          </a:prstGeom>
          <a:noFill/>
          <a:ln>
            <a:noFill/>
          </a:ln>
        </p:spPr>
      </p:pic>
      <p:pic>
        <p:nvPicPr>
          <p:cNvPr id="646" name="Google Shape;646;p80"/>
          <p:cNvPicPr preferRelativeResize="0"/>
          <p:nvPr/>
        </p:nvPicPr>
        <p:blipFill rotWithShape="1">
          <a:blip r:embed="rId12">
            <a:alphaModFix/>
          </a:blip>
          <a:srcRect b="0" l="0" r="0" t="0"/>
          <a:stretch/>
        </p:blipFill>
        <p:spPr>
          <a:xfrm>
            <a:off x="3891522" y="3768605"/>
            <a:ext cx="543974" cy="156411"/>
          </a:xfrm>
          <a:prstGeom prst="rect">
            <a:avLst/>
          </a:prstGeom>
          <a:noFill/>
          <a:ln>
            <a:noFill/>
          </a:ln>
        </p:spPr>
      </p:pic>
      <p:pic>
        <p:nvPicPr>
          <p:cNvPr id="647" name="Google Shape;647;p80"/>
          <p:cNvPicPr preferRelativeResize="0"/>
          <p:nvPr/>
        </p:nvPicPr>
        <p:blipFill rotWithShape="1">
          <a:blip r:embed="rId13">
            <a:alphaModFix/>
          </a:blip>
          <a:srcRect b="0" l="0" r="0" t="0"/>
          <a:stretch/>
        </p:blipFill>
        <p:spPr>
          <a:xfrm>
            <a:off x="4757578" y="3768775"/>
            <a:ext cx="425147" cy="234109"/>
          </a:xfrm>
          <a:prstGeom prst="rect">
            <a:avLst/>
          </a:prstGeom>
          <a:noFill/>
          <a:ln>
            <a:noFill/>
          </a:ln>
        </p:spPr>
      </p:pic>
      <p:pic>
        <p:nvPicPr>
          <p:cNvPr id="648" name="Google Shape;648;p80"/>
          <p:cNvPicPr preferRelativeResize="0"/>
          <p:nvPr/>
        </p:nvPicPr>
        <p:blipFill rotWithShape="1">
          <a:blip r:embed="rId14">
            <a:alphaModFix/>
          </a:blip>
          <a:srcRect b="27364" l="5067" r="81074" t="27687"/>
          <a:stretch/>
        </p:blipFill>
        <p:spPr>
          <a:xfrm>
            <a:off x="4484799" y="3761209"/>
            <a:ext cx="264074" cy="223376"/>
          </a:xfrm>
          <a:prstGeom prst="rect">
            <a:avLst/>
          </a:prstGeom>
          <a:noFill/>
          <a:ln>
            <a:noFill/>
          </a:ln>
        </p:spPr>
      </p:pic>
      <p:pic>
        <p:nvPicPr>
          <p:cNvPr id="649" name="Google Shape;649;p80"/>
          <p:cNvPicPr preferRelativeResize="0"/>
          <p:nvPr/>
        </p:nvPicPr>
        <p:blipFill>
          <a:blip r:embed="rId15">
            <a:alphaModFix/>
          </a:blip>
          <a:stretch>
            <a:fillRect/>
          </a:stretch>
        </p:blipFill>
        <p:spPr>
          <a:xfrm>
            <a:off x="6708049" y="3764994"/>
            <a:ext cx="216537" cy="207478"/>
          </a:xfrm>
          <a:prstGeom prst="rect">
            <a:avLst/>
          </a:prstGeom>
          <a:noFill/>
          <a:ln>
            <a:noFill/>
          </a:ln>
        </p:spPr>
      </p:pic>
      <p:pic>
        <p:nvPicPr>
          <p:cNvPr id="650" name="Google Shape;650;p80"/>
          <p:cNvPicPr preferRelativeResize="0"/>
          <p:nvPr/>
        </p:nvPicPr>
        <p:blipFill rotWithShape="1">
          <a:blip r:embed="rId18">
            <a:alphaModFix/>
          </a:blip>
          <a:srcRect b="0" l="0" r="57707" t="0"/>
          <a:stretch/>
        </p:blipFill>
        <p:spPr>
          <a:xfrm>
            <a:off x="6196632" y="3739809"/>
            <a:ext cx="406670" cy="228521"/>
          </a:xfrm>
          <a:prstGeom prst="rect">
            <a:avLst/>
          </a:prstGeom>
          <a:noFill/>
          <a:ln>
            <a:noFill/>
          </a:ln>
        </p:spPr>
      </p:pic>
      <p:pic>
        <p:nvPicPr>
          <p:cNvPr id="651" name="Google Shape;651;p80"/>
          <p:cNvPicPr preferRelativeResize="0"/>
          <p:nvPr/>
        </p:nvPicPr>
        <p:blipFill>
          <a:blip r:embed="rId20">
            <a:alphaModFix/>
          </a:blip>
          <a:stretch>
            <a:fillRect/>
          </a:stretch>
        </p:blipFill>
        <p:spPr>
          <a:xfrm>
            <a:off x="5204862" y="3791227"/>
            <a:ext cx="915840" cy="144000"/>
          </a:xfrm>
          <a:prstGeom prst="rect">
            <a:avLst/>
          </a:prstGeom>
          <a:noFill/>
          <a:ln>
            <a:noFill/>
          </a:ln>
        </p:spPr>
      </p:pic>
      <p:pic>
        <p:nvPicPr>
          <p:cNvPr id="652" name="Google Shape;652;p80"/>
          <p:cNvPicPr preferRelativeResize="0"/>
          <p:nvPr/>
        </p:nvPicPr>
        <p:blipFill rotWithShape="1">
          <a:blip r:embed="rId25">
            <a:alphaModFix/>
          </a:blip>
          <a:srcRect b="0" l="0" r="0" t="0"/>
          <a:stretch/>
        </p:blipFill>
        <p:spPr>
          <a:xfrm>
            <a:off x="4431642" y="4001460"/>
            <a:ext cx="192950" cy="205199"/>
          </a:xfrm>
          <a:prstGeom prst="rect">
            <a:avLst/>
          </a:prstGeom>
          <a:noFill/>
          <a:ln>
            <a:noFill/>
          </a:ln>
        </p:spPr>
      </p:pic>
      <p:pic>
        <p:nvPicPr>
          <p:cNvPr id="653" name="Google Shape;653;p80"/>
          <p:cNvPicPr preferRelativeResize="0"/>
          <p:nvPr/>
        </p:nvPicPr>
        <p:blipFill rotWithShape="1">
          <a:blip r:embed="rId26">
            <a:alphaModFix/>
          </a:blip>
          <a:srcRect b="0" l="0" r="0" t="0"/>
          <a:stretch/>
        </p:blipFill>
        <p:spPr>
          <a:xfrm>
            <a:off x="4670908" y="4006171"/>
            <a:ext cx="245647" cy="208800"/>
          </a:xfrm>
          <a:prstGeom prst="rect">
            <a:avLst/>
          </a:prstGeom>
          <a:noFill/>
          <a:ln>
            <a:noFill/>
          </a:ln>
        </p:spPr>
      </p:pic>
      <p:pic>
        <p:nvPicPr>
          <p:cNvPr id="654" name="Google Shape;654;p80"/>
          <p:cNvPicPr preferRelativeResize="0"/>
          <p:nvPr/>
        </p:nvPicPr>
        <p:blipFill rotWithShape="1">
          <a:blip r:embed="rId27">
            <a:alphaModFix/>
          </a:blip>
          <a:srcRect b="33554" l="13333" r="13843" t="36880"/>
          <a:stretch/>
        </p:blipFill>
        <p:spPr>
          <a:xfrm>
            <a:off x="5275335" y="6236376"/>
            <a:ext cx="467013" cy="190800"/>
          </a:xfrm>
          <a:prstGeom prst="rect">
            <a:avLst/>
          </a:prstGeom>
          <a:noFill/>
          <a:ln>
            <a:noFill/>
          </a:ln>
        </p:spPr>
      </p:pic>
      <p:pic>
        <p:nvPicPr>
          <p:cNvPr id="655" name="Google Shape;655;p80"/>
          <p:cNvPicPr preferRelativeResize="0"/>
          <p:nvPr/>
        </p:nvPicPr>
        <p:blipFill rotWithShape="1">
          <a:blip r:embed="rId28">
            <a:alphaModFix/>
          </a:blip>
          <a:srcRect b="0" l="0" r="0" t="0"/>
          <a:stretch/>
        </p:blipFill>
        <p:spPr>
          <a:xfrm>
            <a:off x="4477883" y="6242394"/>
            <a:ext cx="740837" cy="155038"/>
          </a:xfrm>
          <a:prstGeom prst="rect">
            <a:avLst/>
          </a:prstGeom>
          <a:noFill/>
          <a:ln>
            <a:noFill/>
          </a:ln>
        </p:spPr>
      </p:pic>
      <p:pic>
        <p:nvPicPr>
          <p:cNvPr id="656" name="Google Shape;656;p80"/>
          <p:cNvPicPr preferRelativeResize="0"/>
          <p:nvPr/>
        </p:nvPicPr>
        <p:blipFill rotWithShape="1">
          <a:blip r:embed="rId29">
            <a:alphaModFix/>
          </a:blip>
          <a:srcRect b="0" l="0" r="0" t="0"/>
          <a:stretch/>
        </p:blipFill>
        <p:spPr>
          <a:xfrm>
            <a:off x="3887062" y="6254227"/>
            <a:ext cx="516793" cy="131387"/>
          </a:xfrm>
          <a:prstGeom prst="rect">
            <a:avLst/>
          </a:prstGeom>
          <a:noFill/>
          <a:ln>
            <a:noFill/>
          </a:ln>
        </p:spPr>
      </p:pic>
      <p:pic>
        <p:nvPicPr>
          <p:cNvPr id="657" name="Google Shape;657;p80"/>
          <p:cNvPicPr preferRelativeResize="0"/>
          <p:nvPr/>
        </p:nvPicPr>
        <p:blipFill>
          <a:blip r:embed="rId21">
            <a:alphaModFix/>
          </a:blip>
          <a:stretch>
            <a:fillRect/>
          </a:stretch>
        </p:blipFill>
        <p:spPr>
          <a:xfrm>
            <a:off x="5805508" y="6189816"/>
            <a:ext cx="381734" cy="189575"/>
          </a:xfrm>
          <a:prstGeom prst="rect">
            <a:avLst/>
          </a:prstGeom>
          <a:noFill/>
          <a:ln>
            <a:noFill/>
          </a:ln>
        </p:spPr>
      </p:pic>
      <p:pic>
        <p:nvPicPr>
          <p:cNvPr id="658" name="Google Shape;658;p80"/>
          <p:cNvPicPr preferRelativeResize="0"/>
          <p:nvPr/>
        </p:nvPicPr>
        <p:blipFill>
          <a:blip r:embed="rId30">
            <a:alphaModFix/>
          </a:blip>
          <a:stretch>
            <a:fillRect/>
          </a:stretch>
        </p:blipFill>
        <p:spPr>
          <a:xfrm>
            <a:off x="6271340" y="6174784"/>
            <a:ext cx="245742" cy="280800"/>
          </a:xfrm>
          <a:prstGeom prst="rect">
            <a:avLst/>
          </a:prstGeom>
          <a:noFill/>
          <a:ln>
            <a:noFill/>
          </a:ln>
        </p:spPr>
      </p:pic>
      <p:pic>
        <p:nvPicPr>
          <p:cNvPr id="659" name="Google Shape;659;p80"/>
          <p:cNvPicPr preferRelativeResize="0"/>
          <p:nvPr/>
        </p:nvPicPr>
        <p:blipFill rotWithShape="1">
          <a:blip r:embed="rId31">
            <a:alphaModFix/>
          </a:blip>
          <a:srcRect b="0" l="0" r="82549" t="0"/>
          <a:stretch/>
        </p:blipFill>
        <p:spPr>
          <a:xfrm>
            <a:off x="6631746" y="6194800"/>
            <a:ext cx="240686" cy="216000"/>
          </a:xfrm>
          <a:prstGeom prst="rect">
            <a:avLst/>
          </a:prstGeom>
          <a:noFill/>
          <a:ln>
            <a:noFill/>
          </a:ln>
        </p:spPr>
      </p:pic>
      <p:pic>
        <p:nvPicPr>
          <p:cNvPr id="660" name="Google Shape;660;p80"/>
          <p:cNvPicPr preferRelativeResize="0"/>
          <p:nvPr/>
        </p:nvPicPr>
        <p:blipFill>
          <a:blip r:embed="rId32">
            <a:alphaModFix/>
          </a:blip>
          <a:stretch>
            <a:fillRect/>
          </a:stretch>
        </p:blipFill>
        <p:spPr>
          <a:xfrm>
            <a:off x="6934600" y="6171887"/>
            <a:ext cx="464401" cy="253916"/>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pSp>
        <p:nvGrpSpPr>
          <p:cNvPr id="665" name="Google Shape;665;p81"/>
          <p:cNvGrpSpPr/>
          <p:nvPr/>
        </p:nvGrpSpPr>
        <p:grpSpPr>
          <a:xfrm rot="-5400000">
            <a:off x="1704895" y="4252528"/>
            <a:ext cx="2806750" cy="2716850"/>
            <a:chOff x="583453" y="-112341"/>
            <a:chExt cx="4318077" cy="4181700"/>
          </a:xfrm>
        </p:grpSpPr>
        <p:sp>
          <p:nvSpPr>
            <p:cNvPr id="666" name="Google Shape;666;p81"/>
            <p:cNvSpPr/>
            <p:nvPr/>
          </p:nvSpPr>
          <p:spPr>
            <a:xfrm flipH="1" rot="-2507209">
              <a:off x="1312623" y="493949"/>
              <a:ext cx="2970913" cy="2969120"/>
            </a:xfrm>
            <a:prstGeom prst="chord">
              <a:avLst>
                <a:gd fmla="val 2786276" name="adj1"/>
                <a:gd fmla="val 13781985" name="adj2"/>
              </a:avLst>
            </a:prstGeom>
            <a:solidFill>
              <a:srgbClr val="5AB89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900"/>
                <a:buFont typeface="Arial"/>
                <a:buNone/>
              </a:pPr>
              <a:r>
                <a:t/>
              </a:r>
              <a:endParaRPr b="0" i="0" sz="1900" u="none" cap="none" strike="noStrike">
                <a:solidFill>
                  <a:srgbClr val="FFFFFF"/>
                </a:solidFill>
                <a:latin typeface="Montserrat"/>
                <a:ea typeface="Montserrat"/>
                <a:cs typeface="Montserrat"/>
                <a:sym typeface="Montserrat"/>
              </a:endParaRPr>
            </a:p>
          </p:txBody>
        </p:sp>
        <p:sp>
          <p:nvSpPr>
            <p:cNvPr id="667" name="Google Shape;667;p81"/>
            <p:cNvSpPr/>
            <p:nvPr/>
          </p:nvSpPr>
          <p:spPr>
            <a:xfrm>
              <a:off x="583453" y="497254"/>
              <a:ext cx="2278200" cy="2956800"/>
            </a:xfrm>
            <a:prstGeom prst="rect">
              <a:avLst/>
            </a:prstGeom>
            <a:solidFill>
              <a:srgbClr val="5AB89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68" name="Google Shape;668;p81"/>
          <p:cNvGrpSpPr/>
          <p:nvPr/>
        </p:nvGrpSpPr>
        <p:grpSpPr>
          <a:xfrm rot="-5400000">
            <a:off x="-609601" y="214442"/>
            <a:ext cx="3843643" cy="2716850"/>
            <a:chOff x="-1011768" y="-112341"/>
            <a:chExt cx="5913297" cy="4181700"/>
          </a:xfrm>
        </p:grpSpPr>
        <p:sp>
          <p:nvSpPr>
            <p:cNvPr id="669" name="Google Shape;669;p81"/>
            <p:cNvSpPr/>
            <p:nvPr/>
          </p:nvSpPr>
          <p:spPr>
            <a:xfrm flipH="1" rot="-2507209">
              <a:off x="1312623" y="493949"/>
              <a:ext cx="2970913" cy="2969120"/>
            </a:xfrm>
            <a:prstGeom prst="chord">
              <a:avLst>
                <a:gd fmla="val 2786276" name="adj1"/>
                <a:gd fmla="val 13781985" name="adj2"/>
              </a:avLst>
            </a:prstGeom>
            <a:solidFill>
              <a:srgbClr val="FCC354"/>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900"/>
                <a:buFont typeface="Arial"/>
                <a:buNone/>
              </a:pPr>
              <a:r>
                <a:t/>
              </a:r>
              <a:endParaRPr b="0" i="0" sz="1900" u="none" cap="none" strike="noStrike">
                <a:solidFill>
                  <a:srgbClr val="FFFFFF"/>
                </a:solidFill>
                <a:latin typeface="Montserrat"/>
                <a:ea typeface="Montserrat"/>
                <a:cs typeface="Montserrat"/>
                <a:sym typeface="Montserrat"/>
              </a:endParaRPr>
            </a:p>
          </p:txBody>
        </p:sp>
        <p:sp>
          <p:nvSpPr>
            <p:cNvPr id="670" name="Google Shape;670;p81"/>
            <p:cNvSpPr/>
            <p:nvPr/>
          </p:nvSpPr>
          <p:spPr>
            <a:xfrm>
              <a:off x="-1011768" y="497249"/>
              <a:ext cx="3873600" cy="2956800"/>
            </a:xfrm>
            <a:prstGeom prst="rect">
              <a:avLst/>
            </a:prstGeom>
            <a:solidFill>
              <a:srgbClr val="FCC3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1" name="Google Shape;671;p81"/>
          <p:cNvGrpSpPr/>
          <p:nvPr/>
        </p:nvGrpSpPr>
        <p:grpSpPr>
          <a:xfrm rot="-5400000">
            <a:off x="-609601" y="2343273"/>
            <a:ext cx="3843643" cy="2716850"/>
            <a:chOff x="-1011768" y="-112341"/>
            <a:chExt cx="5913297" cy="4181700"/>
          </a:xfrm>
        </p:grpSpPr>
        <p:sp>
          <p:nvSpPr>
            <p:cNvPr id="672" name="Google Shape;672;p81"/>
            <p:cNvSpPr/>
            <p:nvPr/>
          </p:nvSpPr>
          <p:spPr>
            <a:xfrm flipH="1" rot="-2507209">
              <a:off x="1312623" y="493949"/>
              <a:ext cx="2970913" cy="2969120"/>
            </a:xfrm>
            <a:prstGeom prst="chord">
              <a:avLst>
                <a:gd fmla="val 2786276" name="adj1"/>
                <a:gd fmla="val 13781985" name="adj2"/>
              </a:avLst>
            </a:prstGeom>
            <a:solidFill>
              <a:srgbClr val="4A8CCA"/>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900"/>
                <a:buFont typeface="Arial"/>
                <a:buNone/>
              </a:pPr>
              <a:r>
                <a:t/>
              </a:r>
              <a:endParaRPr b="0" i="0" sz="1900" u="none" cap="none" strike="noStrike">
                <a:solidFill>
                  <a:srgbClr val="FFFFFF"/>
                </a:solidFill>
                <a:latin typeface="Montserrat"/>
                <a:ea typeface="Montserrat"/>
                <a:cs typeface="Montserrat"/>
                <a:sym typeface="Montserrat"/>
              </a:endParaRPr>
            </a:p>
          </p:txBody>
        </p:sp>
        <p:sp>
          <p:nvSpPr>
            <p:cNvPr id="673" name="Google Shape;673;p81"/>
            <p:cNvSpPr/>
            <p:nvPr/>
          </p:nvSpPr>
          <p:spPr>
            <a:xfrm>
              <a:off x="-1011768" y="497249"/>
              <a:ext cx="3873600" cy="2956800"/>
            </a:xfrm>
            <a:prstGeom prst="rect">
              <a:avLst/>
            </a:prstGeom>
            <a:solidFill>
              <a:srgbClr val="4A8CC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4" name="Google Shape;674;p81"/>
          <p:cNvGrpSpPr/>
          <p:nvPr/>
        </p:nvGrpSpPr>
        <p:grpSpPr>
          <a:xfrm rot="-5400000">
            <a:off x="-55022" y="4229496"/>
            <a:ext cx="2734485" cy="2716850"/>
            <a:chOff x="694629" y="-112341"/>
            <a:chExt cx="4206900" cy="4181700"/>
          </a:xfrm>
        </p:grpSpPr>
        <p:sp>
          <p:nvSpPr>
            <p:cNvPr id="675" name="Google Shape;675;p81"/>
            <p:cNvSpPr/>
            <p:nvPr/>
          </p:nvSpPr>
          <p:spPr>
            <a:xfrm flipH="1" rot="-2507209">
              <a:off x="1312623" y="493949"/>
              <a:ext cx="2970913" cy="2969120"/>
            </a:xfrm>
            <a:prstGeom prst="chord">
              <a:avLst>
                <a:gd fmla="val 2786276" name="adj1"/>
                <a:gd fmla="val 13781985" name="adj2"/>
              </a:avLst>
            </a:prstGeom>
            <a:solidFill>
              <a:srgbClr val="F166A7"/>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900"/>
                <a:buFont typeface="Arial"/>
                <a:buNone/>
              </a:pPr>
              <a:r>
                <a:t/>
              </a:r>
              <a:endParaRPr b="0" i="0" sz="1900" u="none" cap="none" strike="noStrike">
                <a:solidFill>
                  <a:srgbClr val="FFFFFF"/>
                </a:solidFill>
                <a:latin typeface="Montserrat"/>
                <a:ea typeface="Montserrat"/>
                <a:cs typeface="Montserrat"/>
                <a:sym typeface="Montserrat"/>
              </a:endParaRPr>
            </a:p>
          </p:txBody>
        </p:sp>
        <p:sp>
          <p:nvSpPr>
            <p:cNvPr id="676" name="Google Shape;676;p81"/>
            <p:cNvSpPr/>
            <p:nvPr/>
          </p:nvSpPr>
          <p:spPr>
            <a:xfrm>
              <a:off x="834034" y="497254"/>
              <a:ext cx="2027700" cy="2956800"/>
            </a:xfrm>
            <a:prstGeom prst="rect">
              <a:avLst/>
            </a:prstGeom>
            <a:solidFill>
              <a:srgbClr val="F166A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77" name="Google Shape;677;p81"/>
          <p:cNvSpPr txBox="1"/>
          <p:nvPr>
            <p:ph idx="1" type="body"/>
          </p:nvPr>
        </p:nvSpPr>
        <p:spPr>
          <a:xfrm>
            <a:off x="360250" y="4536401"/>
            <a:ext cx="1912800" cy="8514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Clr>
                <a:schemeClr val="lt1"/>
              </a:buClr>
              <a:buSzPts val="4800"/>
              <a:buNone/>
            </a:pPr>
            <a:r>
              <a:rPr b="1" lang="fr-FR" sz="2000">
                <a:solidFill>
                  <a:srgbClr val="FFFFFF"/>
                </a:solidFill>
                <a:latin typeface="Montserrat"/>
                <a:ea typeface="Montserrat"/>
                <a:cs typeface="Montserrat"/>
                <a:sym typeface="Montserrat"/>
              </a:rPr>
              <a:t>AI </a:t>
            </a:r>
            <a:br>
              <a:rPr b="1" lang="fr-FR" sz="2000">
                <a:solidFill>
                  <a:srgbClr val="FFFFFF"/>
                </a:solidFill>
                <a:latin typeface="Montserrat"/>
                <a:ea typeface="Montserrat"/>
                <a:cs typeface="Montserrat"/>
                <a:sym typeface="Montserrat"/>
              </a:rPr>
            </a:br>
            <a:r>
              <a:rPr b="1" lang="fr-FR" sz="2000">
                <a:solidFill>
                  <a:srgbClr val="FFFFFF"/>
                </a:solidFill>
                <a:latin typeface="Montserrat"/>
                <a:ea typeface="Montserrat"/>
                <a:cs typeface="Montserrat"/>
                <a:sym typeface="Montserrat"/>
              </a:rPr>
              <a:t>strategy</a:t>
            </a:r>
            <a:endParaRPr b="1" sz="2000">
              <a:solidFill>
                <a:srgbClr val="FFFFFF"/>
              </a:solidFill>
              <a:latin typeface="Verdana"/>
              <a:ea typeface="Verdana"/>
              <a:cs typeface="Verdana"/>
              <a:sym typeface="Verdana"/>
            </a:endParaRPr>
          </a:p>
        </p:txBody>
      </p:sp>
      <p:sp>
        <p:nvSpPr>
          <p:cNvPr id="678" name="Google Shape;678;p81"/>
          <p:cNvSpPr txBox="1"/>
          <p:nvPr>
            <p:ph idx="2" type="body"/>
          </p:nvPr>
        </p:nvSpPr>
        <p:spPr>
          <a:xfrm>
            <a:off x="360250" y="2121800"/>
            <a:ext cx="1912800" cy="8514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Clr>
                <a:schemeClr val="lt1"/>
              </a:buClr>
              <a:buSzPts val="4800"/>
              <a:buNone/>
            </a:pPr>
            <a:r>
              <a:rPr b="1" lang="fr-FR" sz="2000">
                <a:solidFill>
                  <a:srgbClr val="FFFFFF"/>
                </a:solidFill>
                <a:latin typeface="Montserrat"/>
                <a:ea typeface="Montserrat"/>
                <a:cs typeface="Montserrat"/>
                <a:sym typeface="Montserrat"/>
              </a:rPr>
              <a:t>AI </a:t>
            </a:r>
            <a:br>
              <a:rPr b="1" lang="fr-FR" sz="2000">
                <a:solidFill>
                  <a:srgbClr val="FFFFFF"/>
                </a:solidFill>
                <a:latin typeface="Montserrat"/>
                <a:ea typeface="Montserrat"/>
                <a:cs typeface="Montserrat"/>
                <a:sym typeface="Montserrat"/>
              </a:rPr>
            </a:br>
            <a:r>
              <a:rPr b="1" lang="fr-FR" sz="2000">
                <a:solidFill>
                  <a:srgbClr val="FFFFFF"/>
                </a:solidFill>
                <a:latin typeface="Montserrat"/>
                <a:ea typeface="Montserrat"/>
                <a:cs typeface="Montserrat"/>
                <a:sym typeface="Montserrat"/>
              </a:rPr>
              <a:t>advanced</a:t>
            </a:r>
            <a:endParaRPr b="1" sz="2000">
              <a:solidFill>
                <a:srgbClr val="FFFFFF"/>
              </a:solidFill>
              <a:latin typeface="Verdana"/>
              <a:ea typeface="Verdana"/>
              <a:cs typeface="Verdana"/>
              <a:sym typeface="Verdana"/>
            </a:endParaRPr>
          </a:p>
        </p:txBody>
      </p:sp>
      <p:sp>
        <p:nvSpPr>
          <p:cNvPr id="679" name="Google Shape;679;p81"/>
          <p:cNvSpPr txBox="1"/>
          <p:nvPr>
            <p:ph idx="3" type="body"/>
          </p:nvPr>
        </p:nvSpPr>
        <p:spPr>
          <a:xfrm>
            <a:off x="360250" y="143001"/>
            <a:ext cx="1912800" cy="8514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Clr>
                <a:schemeClr val="lt1"/>
              </a:buClr>
              <a:buSzPts val="4800"/>
              <a:buNone/>
            </a:pPr>
            <a:r>
              <a:rPr b="1" lang="fr-FR" sz="2000">
                <a:solidFill>
                  <a:srgbClr val="FFFFFF"/>
                </a:solidFill>
                <a:latin typeface="Montserrat"/>
                <a:ea typeface="Montserrat"/>
                <a:cs typeface="Montserrat"/>
                <a:sym typeface="Montserrat"/>
              </a:rPr>
              <a:t>AI </a:t>
            </a:r>
            <a:br>
              <a:rPr b="1" lang="fr-FR" sz="2000">
                <a:solidFill>
                  <a:srgbClr val="FFFFFF"/>
                </a:solidFill>
                <a:latin typeface="Montserrat"/>
                <a:ea typeface="Montserrat"/>
                <a:cs typeface="Montserrat"/>
                <a:sym typeface="Montserrat"/>
              </a:rPr>
            </a:br>
            <a:r>
              <a:rPr b="1" lang="fr-FR" sz="2000">
                <a:solidFill>
                  <a:srgbClr val="FFFFFF"/>
                </a:solidFill>
                <a:latin typeface="Montserrat"/>
                <a:ea typeface="Montserrat"/>
                <a:cs typeface="Montserrat"/>
                <a:sym typeface="Montserrat"/>
              </a:rPr>
              <a:t>products</a:t>
            </a:r>
            <a:endParaRPr b="1" sz="2000">
              <a:solidFill>
                <a:srgbClr val="FFFFFF"/>
              </a:solidFill>
              <a:latin typeface="Verdana"/>
              <a:ea typeface="Verdana"/>
              <a:cs typeface="Verdana"/>
              <a:sym typeface="Verdana"/>
            </a:endParaRPr>
          </a:p>
        </p:txBody>
      </p:sp>
      <p:sp>
        <p:nvSpPr>
          <p:cNvPr id="680" name="Google Shape;680;p81"/>
          <p:cNvSpPr txBox="1"/>
          <p:nvPr>
            <p:ph type="title"/>
          </p:nvPr>
        </p:nvSpPr>
        <p:spPr>
          <a:xfrm>
            <a:off x="454350" y="5288476"/>
            <a:ext cx="1716900" cy="1029300"/>
          </a:xfrm>
          <a:prstGeom prst="rect">
            <a:avLst/>
          </a:prstGeom>
          <a:noFill/>
          <a:ln>
            <a:noFill/>
          </a:ln>
        </p:spPr>
        <p:txBody>
          <a:bodyPr anchorCtr="0" anchor="t" bIns="0" lIns="0" spcFirstLastPara="1" rIns="0" wrap="square" tIns="0">
            <a:noAutofit/>
          </a:bodyPr>
          <a:lstStyle/>
          <a:p>
            <a:pPr indent="-158750" lvl="0" marL="269999" rtl="0" algn="l">
              <a:lnSpc>
                <a:spcPct val="100000"/>
              </a:lnSpc>
              <a:spcBef>
                <a:spcPts val="0"/>
              </a:spcBef>
              <a:spcAft>
                <a:spcPts val="0"/>
              </a:spcAft>
              <a:buClr>
                <a:srgbClr val="FFFFFF"/>
              </a:buClr>
              <a:buSzPts val="1000"/>
              <a:buFont typeface="Montserrat"/>
              <a:buChar char="●"/>
            </a:pPr>
            <a:r>
              <a:rPr lang="fr-FR" sz="1000">
                <a:solidFill>
                  <a:srgbClr val="FFFFFF"/>
                </a:solidFill>
                <a:latin typeface="Montserrat"/>
                <a:ea typeface="Montserrat"/>
                <a:cs typeface="Montserrat"/>
                <a:sym typeface="Montserrat"/>
              </a:rPr>
              <a:t>Data acquisition strategy</a:t>
            </a:r>
            <a:endParaRPr sz="1000">
              <a:solidFill>
                <a:srgbClr val="FFFFFF"/>
              </a:solidFill>
              <a:latin typeface="Montserrat"/>
              <a:ea typeface="Montserrat"/>
              <a:cs typeface="Montserrat"/>
              <a:sym typeface="Montserrat"/>
            </a:endParaRPr>
          </a:p>
          <a:p>
            <a:pPr indent="-158750" lvl="0" marL="269999" rtl="0" algn="l">
              <a:lnSpc>
                <a:spcPct val="100000"/>
              </a:lnSpc>
              <a:spcBef>
                <a:spcPts val="200"/>
              </a:spcBef>
              <a:spcAft>
                <a:spcPts val="0"/>
              </a:spcAft>
              <a:buClr>
                <a:srgbClr val="FFFFFF"/>
              </a:buClr>
              <a:buSzPts val="1000"/>
              <a:buFont typeface="Montserrat"/>
              <a:buChar char="●"/>
            </a:pPr>
            <a:r>
              <a:rPr lang="fr-FR" sz="1000">
                <a:solidFill>
                  <a:srgbClr val="FFFFFF"/>
                </a:solidFill>
                <a:latin typeface="Montserrat"/>
                <a:ea typeface="Montserrat"/>
                <a:cs typeface="Montserrat"/>
                <a:sym typeface="Montserrat"/>
              </a:rPr>
              <a:t>AI governance</a:t>
            </a:r>
            <a:endParaRPr sz="1000">
              <a:solidFill>
                <a:srgbClr val="FFFFFF"/>
              </a:solidFill>
              <a:latin typeface="Montserrat"/>
              <a:ea typeface="Montserrat"/>
              <a:cs typeface="Montserrat"/>
              <a:sym typeface="Montserrat"/>
            </a:endParaRPr>
          </a:p>
          <a:p>
            <a:pPr indent="-158750" lvl="0" marL="269999" rtl="0" algn="l">
              <a:lnSpc>
                <a:spcPct val="100000"/>
              </a:lnSpc>
              <a:spcBef>
                <a:spcPts val="200"/>
              </a:spcBef>
              <a:spcAft>
                <a:spcPts val="0"/>
              </a:spcAft>
              <a:buClr>
                <a:srgbClr val="FFFFFF"/>
              </a:buClr>
              <a:buSzPts val="1000"/>
              <a:buFont typeface="Montserrat"/>
              <a:buChar char="●"/>
            </a:pPr>
            <a:r>
              <a:rPr lang="fr-FR" sz="1000">
                <a:solidFill>
                  <a:srgbClr val="FFFFFF"/>
                </a:solidFill>
                <a:latin typeface="Montserrat"/>
                <a:ea typeface="Montserrat"/>
                <a:cs typeface="Montserrat"/>
                <a:sym typeface="Montserrat"/>
              </a:rPr>
              <a:t>Model maintenance strategy</a:t>
            </a:r>
            <a:endParaRPr sz="1000">
              <a:solidFill>
                <a:srgbClr val="FFFFFF"/>
              </a:solidFill>
              <a:latin typeface="Montserrat"/>
              <a:ea typeface="Montserrat"/>
              <a:cs typeface="Montserrat"/>
              <a:sym typeface="Montserrat"/>
            </a:endParaRPr>
          </a:p>
          <a:p>
            <a:pPr indent="-158750" lvl="0" marL="269999" rtl="0" algn="l">
              <a:lnSpc>
                <a:spcPct val="100000"/>
              </a:lnSpc>
              <a:spcBef>
                <a:spcPts val="200"/>
              </a:spcBef>
              <a:spcAft>
                <a:spcPts val="200"/>
              </a:spcAft>
              <a:buClr>
                <a:srgbClr val="FFFFFF"/>
              </a:buClr>
              <a:buSzPts val="1000"/>
              <a:buFont typeface="Montserrat"/>
              <a:buChar char="●"/>
            </a:pPr>
            <a:r>
              <a:rPr lang="fr-FR" sz="1000">
                <a:solidFill>
                  <a:srgbClr val="FFFFFF"/>
                </a:solidFill>
                <a:latin typeface="Montserrat"/>
                <a:ea typeface="Montserrat"/>
                <a:cs typeface="Montserrat"/>
                <a:sym typeface="Montserrat"/>
              </a:rPr>
              <a:t>ML model quality</a:t>
            </a:r>
            <a:endParaRPr sz="1000">
              <a:solidFill>
                <a:srgbClr val="FFFFFF"/>
              </a:solidFill>
              <a:latin typeface="Montserrat"/>
              <a:ea typeface="Montserrat"/>
              <a:cs typeface="Montserrat"/>
              <a:sym typeface="Montserrat"/>
            </a:endParaRPr>
          </a:p>
        </p:txBody>
      </p:sp>
      <p:sp>
        <p:nvSpPr>
          <p:cNvPr id="681" name="Google Shape;681;p81"/>
          <p:cNvSpPr txBox="1"/>
          <p:nvPr>
            <p:ph idx="4" type="title"/>
          </p:nvPr>
        </p:nvSpPr>
        <p:spPr>
          <a:xfrm>
            <a:off x="454352" y="2841125"/>
            <a:ext cx="1807800" cy="908100"/>
          </a:xfrm>
          <a:prstGeom prst="rect">
            <a:avLst/>
          </a:prstGeom>
          <a:noFill/>
          <a:ln>
            <a:noFill/>
          </a:ln>
        </p:spPr>
        <p:txBody>
          <a:bodyPr anchorCtr="0" anchor="t" bIns="0" lIns="0" spcFirstLastPara="1" rIns="0" wrap="square" tIns="0">
            <a:noAutofit/>
          </a:bodyPr>
          <a:lstStyle/>
          <a:p>
            <a:pPr indent="-158750" lvl="0" marL="269999" marR="0" rtl="0" algn="l">
              <a:lnSpc>
                <a:spcPct val="100000"/>
              </a:lnSpc>
              <a:spcBef>
                <a:spcPts val="0"/>
              </a:spcBef>
              <a:spcAft>
                <a:spcPts val="0"/>
              </a:spcAft>
              <a:buClr>
                <a:srgbClr val="FFFFFF"/>
              </a:buClr>
              <a:buSzPts val="1000"/>
              <a:buFont typeface="Montserrat"/>
              <a:buChar char="●"/>
            </a:pPr>
            <a:r>
              <a:rPr lang="fr-FR" sz="1000">
                <a:solidFill>
                  <a:schemeClr val="lt1"/>
                </a:solidFill>
                <a:latin typeface="Montserrat"/>
                <a:ea typeface="Montserrat"/>
                <a:cs typeface="Montserrat"/>
                <a:sym typeface="Montserrat"/>
              </a:rPr>
              <a:t>Model creation &amp; customization</a:t>
            </a:r>
            <a:endParaRPr sz="1000">
              <a:solidFill>
                <a:schemeClr val="lt1"/>
              </a:solidFill>
              <a:latin typeface="Montserrat"/>
              <a:ea typeface="Montserrat"/>
              <a:cs typeface="Montserrat"/>
              <a:sym typeface="Montserrat"/>
            </a:endParaRPr>
          </a:p>
          <a:p>
            <a:pPr indent="-158750" lvl="0" marL="269999" marR="0" rtl="0" algn="l">
              <a:lnSpc>
                <a:spcPct val="100000"/>
              </a:lnSpc>
              <a:spcBef>
                <a:spcPts val="200"/>
              </a:spcBef>
              <a:spcAft>
                <a:spcPts val="0"/>
              </a:spcAft>
              <a:buClr>
                <a:srgbClr val="FFFFFF"/>
              </a:buClr>
              <a:buSzPts val="1000"/>
              <a:buFont typeface="Montserrat"/>
              <a:buChar char="●"/>
            </a:pPr>
            <a:r>
              <a:rPr lang="fr-FR" sz="1000">
                <a:solidFill>
                  <a:srgbClr val="FFFFFF"/>
                </a:solidFill>
                <a:latin typeface="Montserrat"/>
                <a:ea typeface="Montserrat"/>
                <a:cs typeface="Montserrat"/>
                <a:sym typeface="Montserrat"/>
              </a:rPr>
              <a:t>Model security</a:t>
            </a:r>
            <a:endParaRPr sz="1000">
              <a:solidFill>
                <a:srgbClr val="FFFFFF"/>
              </a:solidFill>
              <a:latin typeface="Montserrat"/>
              <a:ea typeface="Montserrat"/>
              <a:cs typeface="Montserrat"/>
              <a:sym typeface="Montserrat"/>
            </a:endParaRPr>
          </a:p>
          <a:p>
            <a:pPr indent="-158750" lvl="0" marL="269999" marR="0" rtl="0" algn="l">
              <a:lnSpc>
                <a:spcPct val="100000"/>
              </a:lnSpc>
              <a:spcBef>
                <a:spcPts val="200"/>
              </a:spcBef>
              <a:spcAft>
                <a:spcPts val="0"/>
              </a:spcAft>
              <a:buClr>
                <a:srgbClr val="FFFFFF"/>
              </a:buClr>
              <a:buSzPts val="1000"/>
              <a:buFont typeface="Montserrat"/>
              <a:buChar char="●"/>
            </a:pPr>
            <a:r>
              <a:rPr lang="fr-FR" sz="1000">
                <a:solidFill>
                  <a:srgbClr val="FFFFFF"/>
                </a:solidFill>
                <a:latin typeface="Montserrat"/>
                <a:ea typeface="Montserrat"/>
                <a:cs typeface="Montserrat"/>
                <a:sym typeface="Montserrat"/>
              </a:rPr>
              <a:t>Intelligibility </a:t>
            </a:r>
            <a:endParaRPr sz="1000">
              <a:solidFill>
                <a:srgbClr val="FFFFFF"/>
              </a:solidFill>
              <a:latin typeface="Montserrat"/>
              <a:ea typeface="Montserrat"/>
              <a:cs typeface="Montserrat"/>
              <a:sym typeface="Montserrat"/>
            </a:endParaRPr>
          </a:p>
          <a:p>
            <a:pPr indent="-158750" lvl="0" marL="269999" marR="0" rtl="0" algn="l">
              <a:lnSpc>
                <a:spcPct val="100000"/>
              </a:lnSpc>
              <a:spcBef>
                <a:spcPts val="200"/>
              </a:spcBef>
              <a:spcAft>
                <a:spcPts val="200"/>
              </a:spcAft>
              <a:buClr>
                <a:srgbClr val="FFFFFF"/>
              </a:buClr>
              <a:buSzPts val="1000"/>
              <a:buFont typeface="Montserrat"/>
              <a:buChar char="●"/>
            </a:pPr>
            <a:r>
              <a:rPr lang="fr-FR" sz="1000">
                <a:solidFill>
                  <a:srgbClr val="FFFFFF"/>
                </a:solidFill>
                <a:latin typeface="Montserrat"/>
                <a:ea typeface="Montserrat"/>
                <a:cs typeface="Montserrat"/>
                <a:sym typeface="Montserrat"/>
              </a:rPr>
              <a:t>Drift management</a:t>
            </a:r>
            <a:endParaRPr sz="1000">
              <a:solidFill>
                <a:srgbClr val="FFFFFF"/>
              </a:solidFill>
              <a:latin typeface="Montserrat"/>
              <a:ea typeface="Montserrat"/>
              <a:cs typeface="Montserrat"/>
              <a:sym typeface="Montserrat"/>
            </a:endParaRPr>
          </a:p>
        </p:txBody>
      </p:sp>
      <p:sp>
        <p:nvSpPr>
          <p:cNvPr id="682" name="Google Shape;682;p81"/>
          <p:cNvSpPr txBox="1"/>
          <p:nvPr>
            <p:ph idx="5" type="title"/>
          </p:nvPr>
        </p:nvSpPr>
        <p:spPr>
          <a:xfrm>
            <a:off x="454350" y="879575"/>
            <a:ext cx="1807800" cy="738300"/>
          </a:xfrm>
          <a:prstGeom prst="rect">
            <a:avLst/>
          </a:prstGeom>
          <a:noFill/>
          <a:ln>
            <a:noFill/>
          </a:ln>
        </p:spPr>
        <p:txBody>
          <a:bodyPr anchorCtr="0" anchor="t" bIns="0" lIns="0" spcFirstLastPara="1" rIns="0" wrap="square" tIns="0">
            <a:noAutofit/>
          </a:bodyPr>
          <a:lstStyle/>
          <a:p>
            <a:pPr indent="-158750" lvl="0" marL="269999" rtl="0" algn="l">
              <a:lnSpc>
                <a:spcPct val="100000"/>
              </a:lnSpc>
              <a:spcBef>
                <a:spcPts val="0"/>
              </a:spcBef>
              <a:spcAft>
                <a:spcPts val="0"/>
              </a:spcAft>
              <a:buClr>
                <a:srgbClr val="FFFFFF"/>
              </a:buClr>
              <a:buSzPts val="1000"/>
              <a:buFont typeface="Montserrat"/>
              <a:buChar char="●"/>
            </a:pPr>
            <a:r>
              <a:rPr lang="fr-FR" sz="1000">
                <a:solidFill>
                  <a:srgbClr val="FFFFFF"/>
                </a:solidFill>
                <a:latin typeface="Montserrat"/>
                <a:ea typeface="Montserrat"/>
                <a:cs typeface="Montserrat"/>
                <a:sym typeface="Montserrat"/>
              </a:rPr>
              <a:t>AI on shelf product </a:t>
            </a:r>
            <a:endParaRPr sz="1000">
              <a:solidFill>
                <a:srgbClr val="FFFFFF"/>
              </a:solidFill>
              <a:latin typeface="Montserrat"/>
              <a:ea typeface="Montserrat"/>
              <a:cs typeface="Montserrat"/>
              <a:sym typeface="Montserrat"/>
            </a:endParaRPr>
          </a:p>
          <a:p>
            <a:pPr indent="-158750" lvl="0" marL="269999" rtl="0" algn="l">
              <a:lnSpc>
                <a:spcPct val="100000"/>
              </a:lnSpc>
              <a:spcBef>
                <a:spcPts val="200"/>
              </a:spcBef>
              <a:spcAft>
                <a:spcPts val="0"/>
              </a:spcAft>
              <a:buClr>
                <a:srgbClr val="FFFFFF"/>
              </a:buClr>
              <a:buSzPts val="1000"/>
              <a:buFont typeface="Montserrat"/>
              <a:buChar char="●"/>
            </a:pPr>
            <a:r>
              <a:rPr lang="fr-FR" sz="1000">
                <a:solidFill>
                  <a:srgbClr val="FFFFFF"/>
                </a:solidFill>
                <a:latin typeface="Montserrat"/>
                <a:ea typeface="Montserrat"/>
                <a:cs typeface="Montserrat"/>
                <a:sym typeface="Montserrat"/>
              </a:rPr>
              <a:t>AI cloud platform</a:t>
            </a:r>
            <a:endParaRPr sz="1000">
              <a:solidFill>
                <a:srgbClr val="FFFFFF"/>
              </a:solidFill>
              <a:latin typeface="Montserrat"/>
              <a:ea typeface="Montserrat"/>
              <a:cs typeface="Montserrat"/>
              <a:sym typeface="Montserrat"/>
            </a:endParaRPr>
          </a:p>
          <a:p>
            <a:pPr indent="-158750" lvl="0" marL="269999" rtl="0" algn="l">
              <a:lnSpc>
                <a:spcPct val="100000"/>
              </a:lnSpc>
              <a:spcBef>
                <a:spcPts val="200"/>
              </a:spcBef>
              <a:spcAft>
                <a:spcPts val="200"/>
              </a:spcAft>
              <a:buClr>
                <a:srgbClr val="FFFFFF"/>
              </a:buClr>
              <a:buSzPts val="1000"/>
              <a:buFont typeface="Montserrat"/>
              <a:buChar char="●"/>
            </a:pPr>
            <a:r>
              <a:rPr lang="fr-FR" sz="1000">
                <a:solidFill>
                  <a:srgbClr val="FFFFFF"/>
                </a:solidFill>
                <a:latin typeface="Montserrat"/>
                <a:ea typeface="Montserrat"/>
                <a:cs typeface="Montserrat"/>
                <a:sym typeface="Montserrat"/>
              </a:rPr>
              <a:t>AI industrialization</a:t>
            </a:r>
            <a:endParaRPr sz="1000">
              <a:solidFill>
                <a:srgbClr val="FFFFFF"/>
              </a:solidFill>
              <a:latin typeface="Montserrat"/>
              <a:ea typeface="Montserrat"/>
              <a:cs typeface="Montserrat"/>
              <a:sym typeface="Montserrat"/>
            </a:endParaRPr>
          </a:p>
        </p:txBody>
      </p:sp>
      <p:sp>
        <p:nvSpPr>
          <p:cNvPr id="683" name="Google Shape;683;p81"/>
          <p:cNvSpPr txBox="1"/>
          <p:nvPr/>
        </p:nvSpPr>
        <p:spPr>
          <a:xfrm>
            <a:off x="549500" y="6247700"/>
            <a:ext cx="1621800" cy="603000"/>
          </a:xfrm>
          <a:prstGeom prst="rect">
            <a:avLst/>
          </a:prstGeom>
          <a:noFill/>
          <a:ln>
            <a:noFill/>
          </a:ln>
        </p:spPr>
        <p:txBody>
          <a:bodyPr anchorCtr="0" anchor="t" bIns="121875" lIns="121875" spcFirstLastPara="1" rIns="121875" wrap="square" tIns="121875">
            <a:noAutofit/>
          </a:bodyPr>
          <a:lstStyle/>
          <a:p>
            <a:pPr indent="0" lvl="0" marL="0" marR="0" rtl="0" algn="l">
              <a:lnSpc>
                <a:spcPct val="100000"/>
              </a:lnSpc>
              <a:spcBef>
                <a:spcPts val="0"/>
              </a:spcBef>
              <a:spcAft>
                <a:spcPts val="0"/>
              </a:spcAft>
              <a:buNone/>
            </a:pPr>
            <a:r>
              <a:rPr lang="fr-FR" sz="700">
                <a:solidFill>
                  <a:srgbClr val="FFFFFF"/>
                </a:solidFill>
                <a:latin typeface="Montserrat"/>
                <a:ea typeface="Montserrat"/>
                <a:cs typeface="Montserrat"/>
                <a:sym typeface="Montserrat"/>
              </a:rPr>
              <a:t>#</a:t>
            </a:r>
            <a:r>
              <a:rPr lang="fr-FR" sz="700">
                <a:solidFill>
                  <a:schemeClr val="lt1"/>
                </a:solidFill>
                <a:latin typeface="Montserrat"/>
                <a:ea typeface="Montserrat"/>
                <a:cs typeface="Montserrat"/>
                <a:sym typeface="Montserrat"/>
              </a:rPr>
              <a:t> AI use cases </a:t>
            </a:r>
            <a:r>
              <a:rPr lang="fr-FR" sz="700">
                <a:solidFill>
                  <a:srgbClr val="FFFFFF"/>
                </a:solidFill>
                <a:latin typeface="Montserrat"/>
                <a:ea typeface="Montserrat"/>
                <a:cs typeface="Montserrat"/>
                <a:sym typeface="Montserrat"/>
              </a:rPr>
              <a:t>prioritization</a:t>
            </a:r>
            <a:br>
              <a:rPr lang="fr-FR" sz="700">
                <a:solidFill>
                  <a:srgbClr val="FFFFFF"/>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AI impact on business</a:t>
            </a:r>
            <a:br>
              <a:rPr lang="fr-FR" sz="700">
                <a:solidFill>
                  <a:srgbClr val="FFFFFF"/>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AI training </a:t>
            </a:r>
            <a:r>
              <a:rPr lang="fr-FR" sz="700">
                <a:solidFill>
                  <a:srgbClr val="FFFFFF"/>
                </a:solidFill>
                <a:latin typeface="Montserrat"/>
                <a:ea typeface="Montserrat"/>
                <a:cs typeface="Montserrat"/>
                <a:sym typeface="Montserrat"/>
              </a:rPr>
              <a:t>strategy </a:t>
            </a:r>
            <a:br>
              <a:rPr lang="fr-FR" sz="700">
                <a:solidFill>
                  <a:srgbClr val="FFFFFF"/>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AI ethics # AI trust</a:t>
            </a:r>
            <a:endParaRPr sz="700">
              <a:solidFill>
                <a:srgbClr val="FFFFFF"/>
              </a:solidFill>
              <a:latin typeface="Montserrat"/>
              <a:ea typeface="Montserrat"/>
              <a:cs typeface="Montserrat"/>
              <a:sym typeface="Montserrat"/>
            </a:endParaRPr>
          </a:p>
        </p:txBody>
      </p:sp>
      <p:sp>
        <p:nvSpPr>
          <p:cNvPr id="684" name="Google Shape;684;p81"/>
          <p:cNvSpPr txBox="1"/>
          <p:nvPr/>
        </p:nvSpPr>
        <p:spPr>
          <a:xfrm>
            <a:off x="549500" y="3659300"/>
            <a:ext cx="1621800" cy="951300"/>
          </a:xfrm>
          <a:prstGeom prst="rect">
            <a:avLst/>
          </a:prstGeom>
          <a:noFill/>
          <a:ln>
            <a:noFill/>
          </a:ln>
        </p:spPr>
        <p:txBody>
          <a:bodyPr anchorCtr="0" anchor="t" bIns="121875" lIns="121875" spcFirstLastPara="1" rIns="121875" wrap="square" tIns="121875">
            <a:noAutofit/>
          </a:bodyPr>
          <a:lstStyle/>
          <a:p>
            <a:pPr indent="0" lvl="0" marL="0" marR="0" rtl="0" algn="l">
              <a:lnSpc>
                <a:spcPct val="100000"/>
              </a:lnSpc>
              <a:spcBef>
                <a:spcPts val="0"/>
              </a:spcBef>
              <a:spcAft>
                <a:spcPts val="0"/>
              </a:spcAft>
              <a:buClr>
                <a:schemeClr val="dk1"/>
              </a:buClr>
              <a:buSzPts val="1100"/>
              <a:buFont typeface="Arial"/>
              <a:buNone/>
            </a:pPr>
            <a:r>
              <a:rPr lang="fr-FR" sz="700">
                <a:solidFill>
                  <a:srgbClr val="FFFFFF"/>
                </a:solidFill>
                <a:latin typeface="Montserrat"/>
                <a:ea typeface="Montserrat"/>
                <a:cs typeface="Montserrat"/>
                <a:sym typeface="Montserrat"/>
              </a:rPr>
              <a:t># privacy # audit </a:t>
            </a:r>
            <a:br>
              <a:rPr lang="fr-FR" sz="700">
                <a:solidFill>
                  <a:srgbClr val="FFFFFF"/>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reinforcement learning</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rPr lang="fr-FR" sz="700">
                <a:solidFill>
                  <a:schemeClr val="lt1"/>
                </a:solidFill>
                <a:latin typeface="Montserrat"/>
                <a:ea typeface="Montserrat"/>
                <a:cs typeface="Montserrat"/>
                <a:sym typeface="Montserrat"/>
              </a:rPr>
              <a:t># hard deep learning</a:t>
            </a:r>
            <a:endParaRPr sz="7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fr-FR" sz="700">
                <a:solidFill>
                  <a:srgbClr val="FFFFFF"/>
                </a:solidFill>
                <a:latin typeface="Montserrat"/>
                <a:ea typeface="Montserrat"/>
                <a:cs typeface="Montserrat"/>
                <a:sym typeface="Montserrat"/>
              </a:rPr>
              <a:t># GAN  </a:t>
            </a:r>
            <a:r>
              <a:rPr lang="fr-FR" sz="700">
                <a:solidFill>
                  <a:schemeClr val="lt1"/>
                </a:solidFill>
                <a:latin typeface="Montserrat"/>
                <a:ea typeface="Montserrat"/>
                <a:cs typeface="Montserrat"/>
                <a:sym typeface="Montserrat"/>
              </a:rPr>
              <a:t># NLP # robustness </a:t>
            </a:r>
            <a:endParaRPr sz="7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fr-FR" sz="700">
                <a:solidFill>
                  <a:srgbClr val="FFFFFF"/>
                </a:solidFill>
                <a:latin typeface="Montserrat"/>
                <a:ea typeface="Montserrat"/>
                <a:cs typeface="Montserrat"/>
                <a:sym typeface="Montserrat"/>
              </a:rPr>
              <a:t># AI explainability </a:t>
            </a:r>
            <a:br>
              <a:rPr lang="fr-FR" sz="700">
                <a:solidFill>
                  <a:srgbClr val="FFFFFF"/>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capsule networks </a:t>
            </a:r>
            <a:br>
              <a:rPr lang="fr-FR" sz="700">
                <a:solidFill>
                  <a:srgbClr val="FFFFFF"/>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hybrid model  # auto ML </a:t>
            </a:r>
            <a:endParaRPr sz="7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7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700">
              <a:solidFill>
                <a:srgbClr val="FFFFFF"/>
              </a:solidFill>
              <a:latin typeface="Montserrat"/>
              <a:ea typeface="Montserrat"/>
              <a:cs typeface="Montserrat"/>
              <a:sym typeface="Montserrat"/>
            </a:endParaRPr>
          </a:p>
        </p:txBody>
      </p:sp>
      <p:sp>
        <p:nvSpPr>
          <p:cNvPr id="685" name="Google Shape;685;p81"/>
          <p:cNvSpPr txBox="1"/>
          <p:nvPr/>
        </p:nvSpPr>
        <p:spPr>
          <a:xfrm>
            <a:off x="549500" y="1340550"/>
            <a:ext cx="1716900" cy="951300"/>
          </a:xfrm>
          <a:prstGeom prst="rect">
            <a:avLst/>
          </a:prstGeom>
          <a:noFill/>
          <a:ln>
            <a:noFill/>
          </a:ln>
        </p:spPr>
        <p:txBody>
          <a:bodyPr anchorCtr="0" anchor="t" bIns="121875" lIns="121875" spcFirstLastPara="1" rIns="121875" wrap="square" tIns="121875">
            <a:noAutofit/>
          </a:bodyPr>
          <a:lstStyle/>
          <a:p>
            <a:pPr indent="0" lvl="0" marL="0" marR="0" rtl="0" algn="l">
              <a:lnSpc>
                <a:spcPct val="100000"/>
              </a:lnSpc>
              <a:spcBef>
                <a:spcPts val="0"/>
              </a:spcBef>
              <a:spcAft>
                <a:spcPts val="0"/>
              </a:spcAft>
              <a:buNone/>
            </a:pPr>
            <a:r>
              <a:rPr lang="fr-FR" sz="700">
                <a:solidFill>
                  <a:srgbClr val="FFFFFF"/>
                </a:solidFill>
                <a:latin typeface="Montserrat"/>
                <a:ea typeface="Montserrat"/>
                <a:cs typeface="Montserrat"/>
                <a:sym typeface="Montserrat"/>
              </a:rPr>
              <a:t># model serving #ML pipes </a:t>
            </a:r>
            <a:br>
              <a:rPr lang="fr-FR" sz="700">
                <a:solidFill>
                  <a:srgbClr val="FFFFFF"/>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CRISP AI</a:t>
            </a:r>
            <a:endParaRPr sz="7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fr-FR" sz="700">
                <a:solidFill>
                  <a:srgbClr val="FFFFFF"/>
                </a:solidFill>
                <a:latin typeface="Montserrat"/>
                <a:ea typeface="Montserrat"/>
                <a:cs typeface="Montserrat"/>
                <a:sym typeface="Montserrat"/>
              </a:rPr>
              <a:t># model serialization </a:t>
            </a:r>
            <a:br>
              <a:rPr lang="fr-FR" sz="700">
                <a:solidFill>
                  <a:srgbClr val="FFFFFF"/>
                </a:solidFill>
                <a:latin typeface="Montserrat"/>
                <a:ea typeface="Montserrat"/>
                <a:cs typeface="Montserrat"/>
                <a:sym typeface="Montserrat"/>
              </a:rPr>
            </a:br>
            <a:r>
              <a:rPr lang="fr-FR" sz="700">
                <a:solidFill>
                  <a:schemeClr val="lt1"/>
                </a:solidFill>
                <a:latin typeface="Montserrat"/>
                <a:ea typeface="Montserrat"/>
                <a:cs typeface="Montserrat"/>
                <a:sym typeface="Montserrat"/>
              </a:rPr>
              <a:t># model life cycle </a:t>
            </a:r>
            <a:br>
              <a:rPr lang="fr-FR" sz="700">
                <a:solidFill>
                  <a:schemeClr val="lt1"/>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ML product </a:t>
            </a:r>
            <a:r>
              <a:rPr lang="fr-FR" sz="700">
                <a:solidFill>
                  <a:schemeClr val="lt1"/>
                </a:solidFill>
                <a:latin typeface="Montserrat"/>
                <a:ea typeface="Montserrat"/>
                <a:cs typeface="Montserrat"/>
                <a:sym typeface="Montserrat"/>
              </a:rPr>
              <a:t># AI as a service</a:t>
            </a:r>
            <a:endParaRPr sz="7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fr-FR" sz="700">
                <a:solidFill>
                  <a:srgbClr val="FFFFFF"/>
                </a:solidFill>
                <a:latin typeface="Montserrat"/>
                <a:ea typeface="Montserrat"/>
                <a:cs typeface="Montserrat"/>
                <a:sym typeface="Montserrat"/>
              </a:rPr>
              <a:t># AI infrastructure </a:t>
            </a:r>
            <a:br>
              <a:rPr lang="fr-FR" sz="700">
                <a:solidFill>
                  <a:srgbClr val="FFFFFF"/>
                </a:solidFill>
                <a:latin typeface="Montserrat"/>
                <a:ea typeface="Montserrat"/>
                <a:cs typeface="Montserrat"/>
                <a:sym typeface="Montserrat"/>
              </a:rPr>
            </a:br>
            <a:endParaRPr sz="700">
              <a:solidFill>
                <a:srgbClr val="FFFFFF"/>
              </a:solidFill>
              <a:latin typeface="Montserrat"/>
              <a:ea typeface="Montserrat"/>
              <a:cs typeface="Montserrat"/>
              <a:sym typeface="Montserrat"/>
            </a:endParaRPr>
          </a:p>
        </p:txBody>
      </p:sp>
      <p:sp>
        <p:nvSpPr>
          <p:cNvPr id="686" name="Google Shape;686;p81"/>
          <p:cNvSpPr txBox="1"/>
          <p:nvPr>
            <p:ph idx="6" type="body"/>
          </p:nvPr>
        </p:nvSpPr>
        <p:spPr>
          <a:xfrm>
            <a:off x="2162849" y="4536401"/>
            <a:ext cx="1912800" cy="8514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Clr>
                <a:schemeClr val="lt1"/>
              </a:buClr>
              <a:buSzPts val="4800"/>
              <a:buNone/>
            </a:pPr>
            <a:r>
              <a:rPr b="1" lang="fr-FR" sz="2000">
                <a:solidFill>
                  <a:srgbClr val="FFFFFF"/>
                </a:solidFill>
                <a:latin typeface="Montserrat"/>
                <a:ea typeface="Montserrat"/>
                <a:cs typeface="Montserrat"/>
                <a:sym typeface="Montserrat"/>
              </a:rPr>
              <a:t>AI </a:t>
            </a:r>
            <a:br>
              <a:rPr b="1" lang="fr-FR" sz="2000">
                <a:solidFill>
                  <a:srgbClr val="FFFFFF"/>
                </a:solidFill>
                <a:latin typeface="Montserrat"/>
                <a:ea typeface="Montserrat"/>
                <a:cs typeface="Montserrat"/>
                <a:sym typeface="Montserrat"/>
              </a:rPr>
            </a:br>
            <a:r>
              <a:rPr b="1" lang="fr-FR" sz="2000">
                <a:solidFill>
                  <a:srgbClr val="FFFFFF"/>
                </a:solidFill>
                <a:latin typeface="Montserrat"/>
                <a:ea typeface="Montserrat"/>
                <a:cs typeface="Montserrat"/>
                <a:sym typeface="Montserrat"/>
              </a:rPr>
              <a:t>academy</a:t>
            </a:r>
            <a:endParaRPr b="1" sz="2000">
              <a:solidFill>
                <a:srgbClr val="FFFFFF"/>
              </a:solidFill>
              <a:latin typeface="Verdana"/>
              <a:ea typeface="Verdana"/>
              <a:cs typeface="Verdana"/>
              <a:sym typeface="Verdana"/>
            </a:endParaRPr>
          </a:p>
        </p:txBody>
      </p:sp>
      <p:sp>
        <p:nvSpPr>
          <p:cNvPr id="687" name="Google Shape;687;p81"/>
          <p:cNvSpPr txBox="1"/>
          <p:nvPr>
            <p:ph idx="7" type="title"/>
          </p:nvPr>
        </p:nvSpPr>
        <p:spPr>
          <a:xfrm>
            <a:off x="2300401" y="5288476"/>
            <a:ext cx="1807800" cy="908100"/>
          </a:xfrm>
          <a:prstGeom prst="rect">
            <a:avLst/>
          </a:prstGeom>
          <a:noFill/>
          <a:ln>
            <a:noFill/>
          </a:ln>
        </p:spPr>
        <p:txBody>
          <a:bodyPr anchorCtr="0" anchor="t" bIns="0" lIns="0" spcFirstLastPara="1" rIns="0" wrap="square" tIns="0">
            <a:noAutofit/>
          </a:bodyPr>
          <a:lstStyle/>
          <a:p>
            <a:pPr indent="-158750" lvl="0" marL="269999" marR="0" rtl="0" algn="l">
              <a:lnSpc>
                <a:spcPct val="100000"/>
              </a:lnSpc>
              <a:spcBef>
                <a:spcPts val="0"/>
              </a:spcBef>
              <a:spcAft>
                <a:spcPts val="0"/>
              </a:spcAft>
              <a:buClr>
                <a:srgbClr val="FFFFFF"/>
              </a:buClr>
              <a:buSzPts val="1000"/>
              <a:buFont typeface="Montserrat"/>
              <a:buChar char="●"/>
            </a:pPr>
            <a:r>
              <a:rPr lang="fr-FR" sz="1000">
                <a:solidFill>
                  <a:schemeClr val="lt1"/>
                </a:solidFill>
                <a:latin typeface="Montserrat"/>
                <a:ea typeface="Montserrat"/>
                <a:cs typeface="Montserrat"/>
                <a:sym typeface="Montserrat"/>
              </a:rPr>
              <a:t>AI training : biz &amp; tech</a:t>
            </a:r>
            <a:endParaRPr sz="1000">
              <a:solidFill>
                <a:schemeClr val="lt1"/>
              </a:solidFill>
              <a:latin typeface="Montserrat"/>
              <a:ea typeface="Montserrat"/>
              <a:cs typeface="Montserrat"/>
              <a:sym typeface="Montserrat"/>
            </a:endParaRPr>
          </a:p>
          <a:p>
            <a:pPr indent="-158750" lvl="0" marL="269999" marR="0" rtl="0" algn="l">
              <a:lnSpc>
                <a:spcPct val="100000"/>
              </a:lnSpc>
              <a:spcBef>
                <a:spcPts val="200"/>
              </a:spcBef>
              <a:spcAft>
                <a:spcPts val="0"/>
              </a:spcAft>
              <a:buClr>
                <a:srgbClr val="FFFFFF"/>
              </a:buClr>
              <a:buSzPts val="1000"/>
              <a:buFont typeface="Montserrat"/>
              <a:buChar char="●"/>
            </a:pPr>
            <a:r>
              <a:rPr lang="fr-FR" sz="1000">
                <a:solidFill>
                  <a:schemeClr val="lt1"/>
                </a:solidFill>
                <a:latin typeface="Montserrat"/>
                <a:ea typeface="Montserrat"/>
                <a:cs typeface="Montserrat"/>
                <a:sym typeface="Montserrat"/>
              </a:rPr>
              <a:t>Data science : #levels</a:t>
            </a:r>
            <a:endParaRPr sz="1000">
              <a:solidFill>
                <a:schemeClr val="lt1"/>
              </a:solidFill>
              <a:latin typeface="Montserrat"/>
              <a:ea typeface="Montserrat"/>
              <a:cs typeface="Montserrat"/>
              <a:sym typeface="Montserrat"/>
            </a:endParaRPr>
          </a:p>
          <a:p>
            <a:pPr indent="-158750" lvl="0" marL="269999" marR="0" rtl="0" algn="l">
              <a:lnSpc>
                <a:spcPct val="100000"/>
              </a:lnSpc>
              <a:spcBef>
                <a:spcPts val="200"/>
              </a:spcBef>
              <a:spcAft>
                <a:spcPts val="0"/>
              </a:spcAft>
              <a:buClr>
                <a:srgbClr val="FFFFFF"/>
              </a:buClr>
              <a:buSzPts val="1000"/>
              <a:buFont typeface="Montserrat"/>
              <a:buChar char="●"/>
            </a:pPr>
            <a:r>
              <a:rPr lang="fr-FR" sz="1000">
                <a:solidFill>
                  <a:schemeClr val="lt1"/>
                </a:solidFill>
                <a:latin typeface="Montserrat"/>
                <a:ea typeface="Montserrat"/>
                <a:cs typeface="Montserrat"/>
                <a:sym typeface="Montserrat"/>
              </a:rPr>
              <a:t>Customized courses </a:t>
            </a:r>
            <a:endParaRPr sz="1000">
              <a:solidFill>
                <a:schemeClr val="lt1"/>
              </a:solidFill>
              <a:latin typeface="Montserrat"/>
              <a:ea typeface="Montserrat"/>
              <a:cs typeface="Montserrat"/>
              <a:sym typeface="Montserrat"/>
            </a:endParaRPr>
          </a:p>
          <a:p>
            <a:pPr indent="-158750" lvl="0" marL="269999" marR="0" rtl="0" algn="l">
              <a:lnSpc>
                <a:spcPct val="100000"/>
              </a:lnSpc>
              <a:spcBef>
                <a:spcPts val="200"/>
              </a:spcBef>
              <a:spcAft>
                <a:spcPts val="200"/>
              </a:spcAft>
              <a:buClr>
                <a:srgbClr val="FFFFFF"/>
              </a:buClr>
              <a:buSzPts val="1000"/>
              <a:buFont typeface="Montserrat"/>
              <a:buChar char="●"/>
            </a:pPr>
            <a:r>
              <a:rPr lang="fr-FR" sz="1000">
                <a:solidFill>
                  <a:schemeClr val="lt1"/>
                </a:solidFill>
                <a:latin typeface="Montserrat"/>
                <a:ea typeface="Montserrat"/>
                <a:cs typeface="Montserrat"/>
                <a:sym typeface="Montserrat"/>
              </a:rPr>
              <a:t>Realistic REX</a:t>
            </a:r>
            <a:endParaRPr sz="1000">
              <a:solidFill>
                <a:schemeClr val="lt1"/>
              </a:solidFill>
              <a:latin typeface="Montserrat"/>
              <a:ea typeface="Montserrat"/>
              <a:cs typeface="Montserrat"/>
              <a:sym typeface="Montserrat"/>
            </a:endParaRPr>
          </a:p>
        </p:txBody>
      </p:sp>
      <p:sp>
        <p:nvSpPr>
          <p:cNvPr id="688" name="Google Shape;688;p81"/>
          <p:cNvSpPr txBox="1"/>
          <p:nvPr/>
        </p:nvSpPr>
        <p:spPr>
          <a:xfrm>
            <a:off x="2447950" y="6063202"/>
            <a:ext cx="1621800" cy="951300"/>
          </a:xfrm>
          <a:prstGeom prst="rect">
            <a:avLst/>
          </a:prstGeom>
          <a:noFill/>
          <a:ln>
            <a:noFill/>
          </a:ln>
        </p:spPr>
        <p:txBody>
          <a:bodyPr anchorCtr="0" anchor="t" bIns="121875" lIns="121875" spcFirstLastPara="1" rIns="121875" wrap="square" tIns="121875">
            <a:noAutofit/>
          </a:bodyPr>
          <a:lstStyle/>
          <a:p>
            <a:pPr indent="0" lvl="0" marL="0" marR="0" rtl="0" algn="l">
              <a:lnSpc>
                <a:spcPct val="100000"/>
              </a:lnSpc>
              <a:spcBef>
                <a:spcPts val="0"/>
              </a:spcBef>
              <a:spcAft>
                <a:spcPts val="0"/>
              </a:spcAft>
              <a:buClr>
                <a:schemeClr val="dk1"/>
              </a:buClr>
              <a:buSzPts val="1100"/>
              <a:buFont typeface="Arial"/>
              <a:buNone/>
            </a:pPr>
            <a:r>
              <a:rPr lang="fr-FR" sz="700">
                <a:solidFill>
                  <a:srgbClr val="FFFFFF"/>
                </a:solidFill>
                <a:latin typeface="Montserrat"/>
                <a:ea typeface="Montserrat"/>
                <a:cs typeface="Montserrat"/>
                <a:sym typeface="Montserrat"/>
              </a:rPr>
              <a:t># inspiration </a:t>
            </a:r>
            <a:br>
              <a:rPr lang="fr-FR" sz="700">
                <a:solidFill>
                  <a:srgbClr val="FFFFFF"/>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acculturation</a:t>
            </a:r>
            <a:endParaRPr sz="7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fr-FR" sz="700">
                <a:solidFill>
                  <a:srgbClr val="FFFFFF"/>
                </a:solidFill>
                <a:latin typeface="Montserrat"/>
                <a:ea typeface="Montserrat"/>
                <a:cs typeface="Montserrat"/>
                <a:sym typeface="Montserrat"/>
              </a:rPr>
              <a:t># knowledge sharing </a:t>
            </a:r>
            <a:br>
              <a:rPr lang="fr-FR" sz="700">
                <a:solidFill>
                  <a:srgbClr val="FFFFFF"/>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biomimetism </a:t>
            </a:r>
            <a:br>
              <a:rPr lang="fr-FR" sz="700">
                <a:solidFill>
                  <a:srgbClr val="FFFFFF"/>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knowledge economy </a:t>
            </a:r>
            <a:br>
              <a:rPr lang="fr-FR" sz="700">
                <a:solidFill>
                  <a:srgbClr val="FFFFFF"/>
                </a:solidFill>
                <a:latin typeface="Montserrat"/>
                <a:ea typeface="Montserrat"/>
                <a:cs typeface="Montserrat"/>
                <a:sym typeface="Montserrat"/>
              </a:rPr>
            </a:br>
            <a:r>
              <a:rPr lang="fr-FR" sz="700">
                <a:solidFill>
                  <a:srgbClr val="FFFFFF"/>
                </a:solidFill>
                <a:latin typeface="Montserrat"/>
                <a:ea typeface="Montserrat"/>
                <a:cs typeface="Montserrat"/>
                <a:sym typeface="Montserrat"/>
              </a:rPr>
              <a:t># demo</a:t>
            </a:r>
            <a:endParaRPr sz="7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7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700">
              <a:solidFill>
                <a:srgbClr val="FFFFFF"/>
              </a:solidFill>
              <a:latin typeface="Montserrat"/>
              <a:ea typeface="Montserrat"/>
              <a:cs typeface="Montserrat"/>
              <a:sym typeface="Montserrat"/>
            </a:endParaRPr>
          </a:p>
        </p:txBody>
      </p:sp>
      <p:sp>
        <p:nvSpPr>
          <p:cNvPr id="689" name="Google Shape;689;p81"/>
          <p:cNvSpPr txBox="1"/>
          <p:nvPr>
            <p:ph idx="8" type="body"/>
          </p:nvPr>
        </p:nvSpPr>
        <p:spPr>
          <a:xfrm>
            <a:off x="4227858" y="5971834"/>
            <a:ext cx="2141700" cy="965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800"/>
              <a:buNone/>
            </a:pPr>
            <a:r>
              <a:rPr b="1" lang="fr-FR" sz="2700">
                <a:solidFill>
                  <a:schemeClr val="accent1"/>
                </a:solidFill>
                <a:latin typeface="Montserrat"/>
                <a:ea typeface="Montserrat"/>
                <a:cs typeface="Montserrat"/>
                <a:sym typeface="Montserrat"/>
              </a:rPr>
              <a:t>AI</a:t>
            </a:r>
            <a:r>
              <a:rPr b="1" lang="fr-FR" sz="2700">
                <a:solidFill>
                  <a:schemeClr val="dk2"/>
                </a:solidFill>
                <a:latin typeface="Montserrat"/>
                <a:ea typeface="Montserrat"/>
                <a:cs typeface="Montserrat"/>
                <a:sym typeface="Montserrat"/>
              </a:rPr>
              <a:t> ignition.</a:t>
            </a:r>
            <a:endParaRPr b="1" sz="2700">
              <a:solidFill>
                <a:schemeClr val="dk2"/>
              </a:solidFill>
              <a:latin typeface="Montserrat"/>
              <a:ea typeface="Montserrat"/>
              <a:cs typeface="Montserrat"/>
              <a:sym typeface="Montserrat"/>
            </a:endParaRPr>
          </a:p>
        </p:txBody>
      </p:sp>
      <p:sp>
        <p:nvSpPr>
          <p:cNvPr id="690" name="Google Shape;690;p81"/>
          <p:cNvSpPr/>
          <p:nvPr/>
        </p:nvSpPr>
        <p:spPr>
          <a:xfrm>
            <a:off x="2615993" y="142990"/>
            <a:ext cx="3561900" cy="262800"/>
          </a:xfrm>
          <a:prstGeom prst="roundRect">
            <a:avLst>
              <a:gd fmla="val 50000"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fr-FR" sz="1000">
                <a:solidFill>
                  <a:srgbClr val="FFFFFF"/>
                </a:solidFill>
                <a:latin typeface="Verdana"/>
                <a:ea typeface="Verdana"/>
                <a:cs typeface="Verdana"/>
                <a:sym typeface="Verdana"/>
              </a:rPr>
              <a:t>4 GRANDS DOMAINES TECHNOLOGIQUES ...</a:t>
            </a:r>
            <a:endParaRPr b="0" i="0" sz="1000" u="none" cap="none" strike="noStrike">
              <a:solidFill>
                <a:srgbClr val="000000"/>
              </a:solidFill>
              <a:latin typeface="Arial"/>
              <a:ea typeface="Arial"/>
              <a:cs typeface="Arial"/>
              <a:sym typeface="Arial"/>
            </a:endParaRPr>
          </a:p>
        </p:txBody>
      </p:sp>
      <p:sp>
        <p:nvSpPr>
          <p:cNvPr id="691" name="Google Shape;691;p81"/>
          <p:cNvSpPr txBox="1"/>
          <p:nvPr/>
        </p:nvSpPr>
        <p:spPr>
          <a:xfrm>
            <a:off x="3127201" y="716549"/>
            <a:ext cx="3067200" cy="614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42565D"/>
              </a:buClr>
              <a:buSzPts val="2100"/>
              <a:buFont typeface="Verdana"/>
              <a:buNone/>
            </a:pPr>
            <a:r>
              <a:rPr b="1" lang="fr-FR" sz="1100">
                <a:solidFill>
                  <a:srgbClr val="4A8CCA"/>
                </a:solidFill>
                <a:latin typeface="Montserrat"/>
                <a:ea typeface="Montserrat"/>
                <a:cs typeface="Montserrat"/>
                <a:sym typeface="Montserrat"/>
              </a:rPr>
              <a:t>Digital Signal Processing</a:t>
            </a:r>
            <a:endParaRPr b="1" sz="1100">
              <a:solidFill>
                <a:srgbClr val="4A8CCA"/>
              </a:solidFill>
              <a:latin typeface="Montserrat"/>
              <a:ea typeface="Montserrat"/>
              <a:cs typeface="Montserrat"/>
              <a:sym typeface="Montserrat"/>
            </a:endParaRPr>
          </a:p>
          <a:p>
            <a:pPr indent="0" lvl="0" marL="0" marR="0" rtl="0" algn="l">
              <a:lnSpc>
                <a:spcPct val="100000"/>
              </a:lnSpc>
              <a:spcBef>
                <a:spcPts val="400"/>
              </a:spcBef>
              <a:spcAft>
                <a:spcPts val="0"/>
              </a:spcAft>
              <a:buSzPts val="1100"/>
              <a:buNone/>
            </a:pPr>
            <a:r>
              <a:rPr lang="fr-FR" sz="1000">
                <a:solidFill>
                  <a:srgbClr val="666666"/>
                </a:solidFill>
                <a:latin typeface="Montserrat"/>
                <a:ea typeface="Montserrat"/>
                <a:cs typeface="Montserrat"/>
                <a:sym typeface="Montserrat"/>
              </a:rPr>
              <a:t>Signals analysis ( voice, image, video)</a:t>
            </a:r>
            <a:endParaRPr sz="10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fr-FR" sz="1000">
                <a:solidFill>
                  <a:srgbClr val="666666"/>
                </a:solidFill>
                <a:latin typeface="Montserrat"/>
                <a:ea typeface="Montserrat"/>
                <a:cs typeface="Montserrat"/>
                <a:sym typeface="Montserrat"/>
              </a:rPr>
              <a:t>Discover patterns and draw insights</a:t>
            </a:r>
            <a:endParaRPr sz="1000">
              <a:solidFill>
                <a:srgbClr val="666666"/>
              </a:solidFill>
              <a:latin typeface="Montserrat"/>
              <a:ea typeface="Montserrat"/>
              <a:cs typeface="Montserrat"/>
              <a:sym typeface="Montserrat"/>
            </a:endParaRPr>
          </a:p>
        </p:txBody>
      </p:sp>
      <p:grpSp>
        <p:nvGrpSpPr>
          <p:cNvPr id="692" name="Google Shape;692;p81"/>
          <p:cNvGrpSpPr/>
          <p:nvPr/>
        </p:nvGrpSpPr>
        <p:grpSpPr>
          <a:xfrm>
            <a:off x="2722402" y="774519"/>
            <a:ext cx="396000" cy="396000"/>
            <a:chOff x="2471750" y="678669"/>
            <a:chExt cx="396000" cy="396000"/>
          </a:xfrm>
        </p:grpSpPr>
        <p:pic>
          <p:nvPicPr>
            <p:cNvPr id="693" name="Google Shape;693;p81"/>
            <p:cNvPicPr preferRelativeResize="0"/>
            <p:nvPr/>
          </p:nvPicPr>
          <p:blipFill rotWithShape="1">
            <a:blip r:embed="rId3">
              <a:alphaModFix/>
            </a:blip>
            <a:srcRect b="22224" l="13546" r="14167" t="22490"/>
            <a:stretch/>
          </p:blipFill>
          <p:spPr>
            <a:xfrm>
              <a:off x="2487681" y="739737"/>
              <a:ext cx="364325" cy="278625"/>
            </a:xfrm>
            <a:prstGeom prst="rect">
              <a:avLst/>
            </a:prstGeom>
            <a:noFill/>
            <a:ln>
              <a:noFill/>
            </a:ln>
          </p:spPr>
        </p:pic>
        <p:sp>
          <p:nvSpPr>
            <p:cNvPr id="694" name="Google Shape;694;p81"/>
            <p:cNvSpPr/>
            <p:nvPr/>
          </p:nvSpPr>
          <p:spPr>
            <a:xfrm>
              <a:off x="2471750" y="678669"/>
              <a:ext cx="396000" cy="3960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81"/>
          <p:cNvSpPr txBox="1"/>
          <p:nvPr/>
        </p:nvSpPr>
        <p:spPr>
          <a:xfrm>
            <a:off x="3127201" y="1535098"/>
            <a:ext cx="3067200" cy="614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42565D"/>
              </a:buClr>
              <a:buSzPts val="2100"/>
              <a:buFont typeface="Verdana"/>
              <a:buNone/>
            </a:pPr>
            <a:r>
              <a:rPr b="1" lang="fr-FR" sz="1100">
                <a:solidFill>
                  <a:srgbClr val="4A8CCA"/>
                </a:solidFill>
                <a:latin typeface="Montserrat"/>
                <a:ea typeface="Montserrat"/>
                <a:cs typeface="Montserrat"/>
                <a:sym typeface="Montserrat"/>
              </a:rPr>
              <a:t>Logic and reasoning</a:t>
            </a:r>
            <a:endParaRPr b="1" sz="1100">
              <a:solidFill>
                <a:srgbClr val="4A8CCA"/>
              </a:solidFill>
              <a:latin typeface="Montserrat"/>
              <a:ea typeface="Montserrat"/>
              <a:cs typeface="Montserrat"/>
              <a:sym typeface="Montserrat"/>
            </a:endParaRPr>
          </a:p>
          <a:p>
            <a:pPr indent="0" lvl="0" marL="0" marR="0" rtl="0" algn="l">
              <a:lnSpc>
                <a:spcPct val="100000"/>
              </a:lnSpc>
              <a:spcBef>
                <a:spcPts val="400"/>
              </a:spcBef>
              <a:spcAft>
                <a:spcPts val="0"/>
              </a:spcAft>
              <a:buClr>
                <a:schemeClr val="dk1"/>
              </a:buClr>
              <a:buSzPts val="1100"/>
              <a:buFont typeface="Arial"/>
              <a:buNone/>
            </a:pPr>
            <a:r>
              <a:rPr lang="fr-FR" sz="1000">
                <a:solidFill>
                  <a:srgbClr val="666666"/>
                </a:solidFill>
                <a:latin typeface="Montserrat"/>
                <a:ea typeface="Montserrat"/>
                <a:cs typeface="Montserrat"/>
                <a:sym typeface="Montserrat"/>
              </a:rPr>
              <a:t>Business process intelligence</a:t>
            </a:r>
            <a:endParaRPr sz="10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fr-FR" sz="1000">
                <a:solidFill>
                  <a:srgbClr val="666666"/>
                </a:solidFill>
                <a:latin typeface="Montserrat"/>
                <a:ea typeface="Montserrat"/>
                <a:cs typeface="Montserrat"/>
                <a:sym typeface="Montserrat"/>
              </a:rPr>
              <a:t>Optimize business with the strength of data and process mining</a:t>
            </a:r>
            <a:endParaRPr sz="1000">
              <a:solidFill>
                <a:srgbClr val="666666"/>
              </a:solidFill>
              <a:latin typeface="Montserrat"/>
              <a:ea typeface="Montserrat"/>
              <a:cs typeface="Montserrat"/>
              <a:sym typeface="Montserrat"/>
            </a:endParaRPr>
          </a:p>
        </p:txBody>
      </p:sp>
      <p:sp>
        <p:nvSpPr>
          <p:cNvPr id="696" name="Google Shape;696;p81"/>
          <p:cNvSpPr txBox="1"/>
          <p:nvPr/>
        </p:nvSpPr>
        <p:spPr>
          <a:xfrm>
            <a:off x="3127201" y="2395351"/>
            <a:ext cx="3067200" cy="614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42565D"/>
              </a:buClr>
              <a:buSzPts val="2100"/>
              <a:buFont typeface="Verdana"/>
              <a:buNone/>
            </a:pPr>
            <a:r>
              <a:rPr b="1" lang="fr-FR" sz="1100">
                <a:solidFill>
                  <a:srgbClr val="4A8CCA"/>
                </a:solidFill>
                <a:latin typeface="Montserrat"/>
                <a:ea typeface="Montserrat"/>
                <a:cs typeface="Montserrat"/>
                <a:sym typeface="Montserrat"/>
              </a:rPr>
              <a:t>Bot and cognitive interaction</a:t>
            </a:r>
            <a:endParaRPr b="1" sz="1100">
              <a:solidFill>
                <a:srgbClr val="4A8CCA"/>
              </a:solidFill>
              <a:latin typeface="Montserrat"/>
              <a:ea typeface="Montserrat"/>
              <a:cs typeface="Montserrat"/>
              <a:sym typeface="Montserrat"/>
            </a:endParaRPr>
          </a:p>
          <a:p>
            <a:pPr indent="0" lvl="0" marL="0" marR="0" rtl="0" algn="l">
              <a:lnSpc>
                <a:spcPct val="100000"/>
              </a:lnSpc>
              <a:spcBef>
                <a:spcPts val="400"/>
              </a:spcBef>
              <a:spcAft>
                <a:spcPts val="0"/>
              </a:spcAft>
              <a:buSzPts val="1100"/>
              <a:buNone/>
            </a:pPr>
            <a:r>
              <a:rPr lang="fr-FR" sz="1000">
                <a:solidFill>
                  <a:srgbClr val="666666"/>
                </a:solidFill>
                <a:latin typeface="Montserrat"/>
                <a:ea typeface="Montserrat"/>
                <a:cs typeface="Montserrat"/>
                <a:sym typeface="Montserrat"/>
              </a:rPr>
              <a:t>Natural interactions</a:t>
            </a:r>
            <a:endParaRPr sz="10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fr-FR" sz="1000">
                <a:solidFill>
                  <a:srgbClr val="666666"/>
                </a:solidFill>
                <a:latin typeface="Montserrat"/>
                <a:ea typeface="Montserrat"/>
                <a:cs typeface="Montserrat"/>
                <a:sym typeface="Montserrat"/>
              </a:rPr>
              <a:t>Cognitive Systems with high level of reasoning and processing</a:t>
            </a:r>
            <a:endParaRPr sz="1100">
              <a:latin typeface="Montserrat"/>
              <a:ea typeface="Montserrat"/>
              <a:cs typeface="Montserrat"/>
              <a:sym typeface="Montserrat"/>
            </a:endParaRPr>
          </a:p>
        </p:txBody>
      </p:sp>
      <p:sp>
        <p:nvSpPr>
          <p:cNvPr id="697" name="Google Shape;697;p81"/>
          <p:cNvSpPr txBox="1"/>
          <p:nvPr/>
        </p:nvSpPr>
        <p:spPr>
          <a:xfrm>
            <a:off x="3127201" y="3270450"/>
            <a:ext cx="3067200" cy="614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42565D"/>
              </a:buClr>
              <a:buSzPts val="2100"/>
              <a:buFont typeface="Verdana"/>
              <a:buNone/>
            </a:pPr>
            <a:r>
              <a:rPr b="1" lang="fr-FR" sz="1100">
                <a:solidFill>
                  <a:srgbClr val="4A8CCA"/>
                </a:solidFill>
                <a:latin typeface="Montserrat"/>
                <a:ea typeface="Montserrat"/>
                <a:cs typeface="Montserrat"/>
                <a:sym typeface="Montserrat"/>
              </a:rPr>
              <a:t>Knowledge Management </a:t>
            </a:r>
            <a:endParaRPr b="1" sz="1100">
              <a:solidFill>
                <a:srgbClr val="4A8CCA"/>
              </a:solidFill>
              <a:latin typeface="Montserrat"/>
              <a:ea typeface="Montserrat"/>
              <a:cs typeface="Montserrat"/>
              <a:sym typeface="Montserrat"/>
            </a:endParaRPr>
          </a:p>
          <a:p>
            <a:pPr indent="0" lvl="0" marL="0" marR="0" rtl="0" algn="l">
              <a:lnSpc>
                <a:spcPct val="100000"/>
              </a:lnSpc>
              <a:spcBef>
                <a:spcPts val="400"/>
              </a:spcBef>
              <a:spcAft>
                <a:spcPts val="0"/>
              </a:spcAft>
              <a:buClr>
                <a:schemeClr val="dk1"/>
              </a:buClr>
              <a:buSzPts val="1100"/>
              <a:buFont typeface="Arial"/>
              <a:buNone/>
            </a:pPr>
            <a:r>
              <a:rPr lang="fr-FR" sz="1000">
                <a:solidFill>
                  <a:srgbClr val="666666"/>
                </a:solidFill>
                <a:latin typeface="Montserrat"/>
                <a:ea typeface="Montserrat"/>
                <a:cs typeface="Montserrat"/>
                <a:sym typeface="Montserrat"/>
              </a:rPr>
              <a:t>Knowledge Modelling</a:t>
            </a:r>
            <a:endParaRPr sz="10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fr-FR" sz="1000">
                <a:solidFill>
                  <a:srgbClr val="666666"/>
                </a:solidFill>
                <a:latin typeface="Montserrat"/>
                <a:ea typeface="Montserrat"/>
                <a:cs typeface="Montserrat"/>
                <a:sym typeface="Montserrat"/>
              </a:rPr>
              <a:t>Knowledge interaction</a:t>
            </a:r>
            <a:endParaRPr sz="10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SzPts val="1100"/>
              <a:buNone/>
            </a:pPr>
            <a:r>
              <a:rPr lang="fr-FR" sz="1000">
                <a:solidFill>
                  <a:srgbClr val="666666"/>
                </a:solidFill>
                <a:latin typeface="Montserrat"/>
                <a:ea typeface="Montserrat"/>
                <a:cs typeface="Montserrat"/>
                <a:sym typeface="Montserrat"/>
              </a:rPr>
              <a:t>Knowledge extraction</a:t>
            </a:r>
            <a:endParaRPr sz="1000">
              <a:solidFill>
                <a:srgbClr val="666666"/>
              </a:solidFill>
              <a:latin typeface="Montserrat"/>
              <a:ea typeface="Montserrat"/>
              <a:cs typeface="Montserrat"/>
              <a:sym typeface="Montserrat"/>
            </a:endParaRPr>
          </a:p>
        </p:txBody>
      </p:sp>
      <p:pic>
        <p:nvPicPr>
          <p:cNvPr id="698" name="Google Shape;698;p81"/>
          <p:cNvPicPr preferRelativeResize="0"/>
          <p:nvPr/>
        </p:nvPicPr>
        <p:blipFill>
          <a:blip r:embed="rId4">
            <a:alphaModFix/>
          </a:blip>
          <a:stretch>
            <a:fillRect/>
          </a:stretch>
        </p:blipFill>
        <p:spPr>
          <a:xfrm>
            <a:off x="2726794" y="1522785"/>
            <a:ext cx="393851" cy="410399"/>
          </a:xfrm>
          <a:prstGeom prst="rect">
            <a:avLst/>
          </a:prstGeom>
          <a:noFill/>
          <a:ln>
            <a:noFill/>
          </a:ln>
        </p:spPr>
      </p:pic>
      <p:pic>
        <p:nvPicPr>
          <p:cNvPr id="699" name="Google Shape;699;p81"/>
          <p:cNvPicPr preferRelativeResize="0"/>
          <p:nvPr/>
        </p:nvPicPr>
        <p:blipFill>
          <a:blip r:embed="rId5">
            <a:alphaModFix/>
          </a:blip>
          <a:stretch>
            <a:fillRect/>
          </a:stretch>
        </p:blipFill>
        <p:spPr>
          <a:xfrm>
            <a:off x="2721751" y="2387863"/>
            <a:ext cx="406205" cy="399602"/>
          </a:xfrm>
          <a:prstGeom prst="rect">
            <a:avLst/>
          </a:prstGeom>
          <a:noFill/>
          <a:ln>
            <a:noFill/>
          </a:ln>
        </p:spPr>
      </p:pic>
      <p:pic>
        <p:nvPicPr>
          <p:cNvPr id="700" name="Google Shape;700;p81"/>
          <p:cNvPicPr preferRelativeResize="0"/>
          <p:nvPr/>
        </p:nvPicPr>
        <p:blipFill>
          <a:blip r:embed="rId6">
            <a:alphaModFix/>
          </a:blip>
          <a:stretch>
            <a:fillRect/>
          </a:stretch>
        </p:blipFill>
        <p:spPr>
          <a:xfrm>
            <a:off x="2726794" y="3199003"/>
            <a:ext cx="429744" cy="446401"/>
          </a:xfrm>
          <a:prstGeom prst="rect">
            <a:avLst/>
          </a:prstGeom>
          <a:noFill/>
          <a:ln>
            <a:noFill/>
          </a:ln>
        </p:spPr>
      </p:pic>
      <p:sp>
        <p:nvSpPr>
          <p:cNvPr id="701" name="Google Shape;701;p81"/>
          <p:cNvSpPr/>
          <p:nvPr/>
        </p:nvSpPr>
        <p:spPr>
          <a:xfrm>
            <a:off x="7383842" y="142990"/>
            <a:ext cx="3561900" cy="262800"/>
          </a:xfrm>
          <a:prstGeom prst="roundRect">
            <a:avLst>
              <a:gd fmla="val 50000"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fr-FR" sz="1000">
                <a:solidFill>
                  <a:srgbClr val="FFFFFF"/>
                </a:solidFill>
                <a:latin typeface="Verdana"/>
                <a:ea typeface="Verdana"/>
                <a:cs typeface="Verdana"/>
                <a:sym typeface="Verdana"/>
              </a:rPr>
              <a:t>… POUR 8</a:t>
            </a:r>
            <a:r>
              <a:rPr b="1" lang="fr-FR" sz="1000">
                <a:solidFill>
                  <a:srgbClr val="FFFFFF"/>
                </a:solidFill>
                <a:latin typeface="Verdana"/>
                <a:ea typeface="Verdana"/>
                <a:cs typeface="Verdana"/>
                <a:sym typeface="Verdana"/>
              </a:rPr>
              <a:t> DOMAINES D’INTERVENTION</a:t>
            </a:r>
            <a:endParaRPr b="0" i="0" sz="1000" u="none" cap="none" strike="noStrike">
              <a:solidFill>
                <a:srgbClr val="000000"/>
              </a:solidFill>
              <a:latin typeface="Arial"/>
              <a:ea typeface="Arial"/>
              <a:cs typeface="Arial"/>
              <a:sym typeface="Arial"/>
            </a:endParaRPr>
          </a:p>
        </p:txBody>
      </p:sp>
      <p:sp>
        <p:nvSpPr>
          <p:cNvPr id="702" name="Google Shape;702;p81"/>
          <p:cNvSpPr txBox="1"/>
          <p:nvPr/>
        </p:nvSpPr>
        <p:spPr>
          <a:xfrm>
            <a:off x="6609350" y="1733200"/>
            <a:ext cx="2859600" cy="95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2565D"/>
              </a:buClr>
              <a:buSzPts val="2100"/>
              <a:buFont typeface="Verdana"/>
              <a:buNone/>
            </a:pPr>
            <a:r>
              <a:rPr b="1" lang="fr-FR" sz="1100">
                <a:solidFill>
                  <a:srgbClr val="4A8CCA"/>
                </a:solidFill>
                <a:latin typeface="Montserrat"/>
                <a:ea typeface="Montserrat"/>
                <a:cs typeface="Montserrat"/>
                <a:sym typeface="Montserrat"/>
              </a:rPr>
              <a:t>Healthcare Analytics</a:t>
            </a:r>
            <a:endParaRPr b="1" sz="1100">
              <a:solidFill>
                <a:srgbClr val="4A8CCA"/>
              </a:solidFill>
              <a:latin typeface="Montserrat"/>
              <a:ea typeface="Montserrat"/>
              <a:cs typeface="Montserrat"/>
              <a:sym typeface="Montserrat"/>
            </a:endParaRPr>
          </a:p>
          <a:p>
            <a:pPr indent="-133350" lvl="0" marL="165100" marR="0" rtl="0" algn="l">
              <a:spcBef>
                <a:spcPts val="40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Disease </a:t>
            </a:r>
            <a:r>
              <a:rPr lang="fr-FR" sz="900">
                <a:solidFill>
                  <a:srgbClr val="53565A"/>
                </a:solidFill>
                <a:latin typeface="Montserrat"/>
                <a:ea typeface="Montserrat"/>
                <a:cs typeface="Montserrat"/>
                <a:sym typeface="Montserrat"/>
              </a:rPr>
              <a:t>d</a:t>
            </a:r>
            <a:r>
              <a:rPr b="0" i="0" lang="fr-FR" sz="900" u="none" cap="none" strike="noStrike">
                <a:solidFill>
                  <a:srgbClr val="53565A"/>
                </a:solidFill>
                <a:latin typeface="Montserrat"/>
                <a:ea typeface="Montserrat"/>
                <a:cs typeface="Montserrat"/>
                <a:sym typeface="Montserrat"/>
              </a:rPr>
              <a:t>etection</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Population </a:t>
            </a:r>
            <a:r>
              <a:rPr lang="fr-FR" sz="900">
                <a:solidFill>
                  <a:srgbClr val="53565A"/>
                </a:solidFill>
                <a:latin typeface="Montserrat"/>
                <a:ea typeface="Montserrat"/>
                <a:cs typeface="Montserrat"/>
                <a:sym typeface="Montserrat"/>
              </a:rPr>
              <a:t>h</a:t>
            </a:r>
            <a:r>
              <a:rPr b="0" i="0" lang="fr-FR" sz="900" u="none" cap="none" strike="noStrike">
                <a:solidFill>
                  <a:srgbClr val="53565A"/>
                </a:solidFill>
                <a:latin typeface="Montserrat"/>
                <a:ea typeface="Montserrat"/>
                <a:cs typeface="Montserrat"/>
                <a:sym typeface="Montserrat"/>
              </a:rPr>
              <a:t>ealth &amp; </a:t>
            </a:r>
            <a:r>
              <a:rPr lang="fr-FR" sz="900">
                <a:solidFill>
                  <a:srgbClr val="53565A"/>
                </a:solidFill>
                <a:latin typeface="Montserrat"/>
                <a:ea typeface="Montserrat"/>
                <a:cs typeface="Montserrat"/>
                <a:sym typeface="Montserrat"/>
              </a:rPr>
              <a:t>c</a:t>
            </a:r>
            <a:r>
              <a:rPr b="0" i="0" lang="fr-FR" sz="900" u="none" cap="none" strike="noStrike">
                <a:solidFill>
                  <a:srgbClr val="53565A"/>
                </a:solidFill>
                <a:latin typeface="Montserrat"/>
                <a:ea typeface="Montserrat"/>
                <a:cs typeface="Montserrat"/>
                <a:sym typeface="Montserrat"/>
              </a:rPr>
              <a:t>lassification</a:t>
            </a:r>
            <a:endParaRPr sz="1200"/>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Electronic </a:t>
            </a:r>
            <a:r>
              <a:rPr lang="fr-FR" sz="900">
                <a:solidFill>
                  <a:srgbClr val="53565A"/>
                </a:solidFill>
                <a:latin typeface="Montserrat"/>
                <a:ea typeface="Montserrat"/>
                <a:cs typeface="Montserrat"/>
                <a:sym typeface="Montserrat"/>
              </a:rPr>
              <a:t>h</a:t>
            </a:r>
            <a:r>
              <a:rPr b="0" i="0" lang="fr-FR" sz="900" u="none" cap="none" strike="noStrike">
                <a:solidFill>
                  <a:srgbClr val="53565A"/>
                </a:solidFill>
                <a:latin typeface="Montserrat"/>
                <a:ea typeface="Montserrat"/>
                <a:cs typeface="Montserrat"/>
                <a:sym typeface="Montserrat"/>
              </a:rPr>
              <a:t>ealth &amp; </a:t>
            </a:r>
            <a:r>
              <a:rPr lang="fr-FR" sz="900">
                <a:solidFill>
                  <a:srgbClr val="53565A"/>
                </a:solidFill>
                <a:latin typeface="Montserrat"/>
                <a:ea typeface="Montserrat"/>
                <a:cs typeface="Montserrat"/>
                <a:sym typeface="Montserrat"/>
              </a:rPr>
              <a:t>m</a:t>
            </a:r>
            <a:r>
              <a:rPr b="0" i="0" lang="fr-FR" sz="900" u="none" cap="none" strike="noStrike">
                <a:solidFill>
                  <a:srgbClr val="53565A"/>
                </a:solidFill>
                <a:latin typeface="Montserrat"/>
                <a:ea typeface="Montserrat"/>
                <a:cs typeface="Montserrat"/>
                <a:sym typeface="Montserrat"/>
              </a:rPr>
              <a:t>edical </a:t>
            </a:r>
            <a:br>
              <a:rPr b="0" i="0" lang="fr-FR" sz="900" u="none" cap="none" strike="noStrike">
                <a:solidFill>
                  <a:srgbClr val="53565A"/>
                </a:solidFill>
                <a:latin typeface="Montserrat"/>
                <a:ea typeface="Montserrat"/>
                <a:cs typeface="Montserrat"/>
                <a:sym typeface="Montserrat"/>
              </a:rPr>
            </a:br>
            <a:r>
              <a:rPr b="0" i="0" lang="fr-FR" sz="900" u="none" cap="none" strike="noStrike">
                <a:solidFill>
                  <a:srgbClr val="53565A"/>
                </a:solidFill>
                <a:latin typeface="Montserrat"/>
                <a:ea typeface="Montserrat"/>
                <a:cs typeface="Montserrat"/>
                <a:sym typeface="Montserrat"/>
              </a:rPr>
              <a:t>Record Analysis</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ER and Hospital Optimization</a:t>
            </a:r>
            <a:endParaRPr b="0" i="0" sz="900" u="none" cap="none" strike="noStrike">
              <a:solidFill>
                <a:srgbClr val="53565A"/>
              </a:solidFill>
              <a:latin typeface="Montserrat"/>
              <a:ea typeface="Montserrat"/>
              <a:cs typeface="Montserrat"/>
              <a:sym typeface="Montserrat"/>
            </a:endParaRPr>
          </a:p>
          <a:p>
            <a:pPr indent="-76200" lvl="0" marL="165100" marR="0" rtl="0" algn="l">
              <a:spcBef>
                <a:spcPts val="0"/>
              </a:spcBef>
              <a:spcAft>
                <a:spcPts val="0"/>
              </a:spcAft>
              <a:buClr>
                <a:schemeClr val="dk1"/>
              </a:buClr>
              <a:buSzPts val="12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703" name="Google Shape;703;p81"/>
          <p:cNvSpPr txBox="1"/>
          <p:nvPr/>
        </p:nvSpPr>
        <p:spPr>
          <a:xfrm>
            <a:off x="6609350" y="2756841"/>
            <a:ext cx="2954100" cy="9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2565D"/>
              </a:buClr>
              <a:buSzPts val="2100"/>
              <a:buFont typeface="Verdana"/>
              <a:buNone/>
            </a:pPr>
            <a:r>
              <a:rPr b="1" lang="fr-FR" sz="1100">
                <a:solidFill>
                  <a:srgbClr val="4A8CCA"/>
                </a:solidFill>
                <a:latin typeface="Montserrat"/>
                <a:ea typeface="Montserrat"/>
                <a:cs typeface="Montserrat"/>
                <a:sym typeface="Montserrat"/>
              </a:rPr>
              <a:t>Manufacturing</a:t>
            </a:r>
            <a:endParaRPr b="1" sz="1100">
              <a:solidFill>
                <a:srgbClr val="4A8CCA"/>
              </a:solidFill>
              <a:latin typeface="Montserrat"/>
              <a:ea typeface="Montserrat"/>
              <a:cs typeface="Montserrat"/>
              <a:sym typeface="Montserrat"/>
            </a:endParaRPr>
          </a:p>
          <a:p>
            <a:pPr indent="-133350" lvl="0" marL="165100" marR="0" rtl="0" algn="l">
              <a:spcBef>
                <a:spcPts val="40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Supply Chain &amp; Logistics</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Quality Control Automation</a:t>
            </a:r>
            <a:endParaRPr sz="1200"/>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Preventative Maintenance</a:t>
            </a:r>
            <a:endParaRPr sz="1200"/>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Demand Forecasting &amp; Optimization</a:t>
            </a:r>
            <a:endParaRPr b="0" i="0" sz="900" u="none" cap="none" strike="noStrike">
              <a:solidFill>
                <a:srgbClr val="53565A"/>
              </a:solidFill>
              <a:latin typeface="Montserrat"/>
              <a:ea typeface="Montserrat"/>
              <a:cs typeface="Montserrat"/>
              <a:sym typeface="Montserrat"/>
            </a:endParaRPr>
          </a:p>
          <a:p>
            <a:pPr indent="-76200" lvl="0" marL="165100" marR="0" rtl="0" algn="l">
              <a:spcBef>
                <a:spcPts val="0"/>
              </a:spcBef>
              <a:spcAft>
                <a:spcPts val="0"/>
              </a:spcAft>
              <a:buClr>
                <a:schemeClr val="dk1"/>
              </a:buClr>
              <a:buSzPts val="12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704" name="Google Shape;704;p81"/>
          <p:cNvSpPr txBox="1"/>
          <p:nvPr/>
        </p:nvSpPr>
        <p:spPr>
          <a:xfrm>
            <a:off x="6609350" y="3683125"/>
            <a:ext cx="2954100" cy="95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2565D"/>
              </a:buClr>
              <a:buSzPts val="2100"/>
              <a:buFont typeface="Verdana"/>
              <a:buNone/>
            </a:pPr>
            <a:r>
              <a:rPr b="1" lang="fr-FR" sz="1100">
                <a:solidFill>
                  <a:srgbClr val="4A8CCA"/>
                </a:solidFill>
                <a:latin typeface="Montserrat"/>
                <a:ea typeface="Montserrat"/>
                <a:cs typeface="Montserrat"/>
                <a:sym typeface="Montserrat"/>
              </a:rPr>
              <a:t>Pharmaceuticals</a:t>
            </a:r>
            <a:endParaRPr b="1" sz="1100">
              <a:solidFill>
                <a:srgbClr val="4A8CCA"/>
              </a:solidFill>
              <a:latin typeface="Montserrat"/>
              <a:ea typeface="Montserrat"/>
              <a:cs typeface="Montserrat"/>
              <a:sym typeface="Montserrat"/>
            </a:endParaRPr>
          </a:p>
          <a:p>
            <a:pPr indent="-133350" lvl="0" marL="165100" marR="0" rtl="0" algn="l">
              <a:spcBef>
                <a:spcPts val="40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Small Molecule &amp; Compound Analysis</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EHR &amp; Clinical Trial Optimization</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Real World Data Analysis</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Pre-Clinical Automation</a:t>
            </a:r>
            <a:endParaRPr sz="1200"/>
          </a:p>
          <a:p>
            <a:pPr indent="-76200" lvl="0" marL="165100" marR="0" rtl="0" algn="l">
              <a:spcBef>
                <a:spcPts val="0"/>
              </a:spcBef>
              <a:spcAft>
                <a:spcPts val="0"/>
              </a:spcAft>
              <a:buClr>
                <a:schemeClr val="dk1"/>
              </a:buClr>
              <a:buSzPts val="12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705" name="Google Shape;705;p81"/>
          <p:cNvSpPr txBox="1"/>
          <p:nvPr/>
        </p:nvSpPr>
        <p:spPr>
          <a:xfrm>
            <a:off x="9089675" y="700375"/>
            <a:ext cx="2623800" cy="9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2565D"/>
              </a:buClr>
              <a:buSzPts val="2100"/>
              <a:buFont typeface="Verdana"/>
              <a:buNone/>
            </a:pPr>
            <a:r>
              <a:rPr b="1" lang="fr-FR" sz="1100">
                <a:solidFill>
                  <a:srgbClr val="4A8CCA"/>
                </a:solidFill>
                <a:latin typeface="Montserrat"/>
                <a:ea typeface="Montserrat"/>
                <a:cs typeface="Montserrat"/>
                <a:sym typeface="Montserrat"/>
              </a:rPr>
              <a:t>Natural Language Processing</a:t>
            </a:r>
            <a:endParaRPr b="1" sz="1100">
              <a:solidFill>
                <a:srgbClr val="4A8CCA"/>
              </a:solidFill>
              <a:latin typeface="Montserrat"/>
              <a:ea typeface="Montserrat"/>
              <a:cs typeface="Montserrat"/>
              <a:sym typeface="Montserrat"/>
            </a:endParaRPr>
          </a:p>
          <a:p>
            <a:pPr indent="-133350" lvl="0" marL="165100" marR="0" rtl="0" algn="l">
              <a:spcBef>
                <a:spcPts val="40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Document Extraction, OCR</a:t>
            </a:r>
            <a:endParaRPr sz="1200"/>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Text Summarization, Topic Modeling</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Chatbots, Recommendation Engines</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Call Centers, Audio to Text</a:t>
            </a:r>
            <a:endParaRPr b="0" i="0" sz="900" u="none" cap="none" strike="noStrike">
              <a:solidFill>
                <a:srgbClr val="53565A"/>
              </a:solidFill>
              <a:latin typeface="Montserrat"/>
              <a:ea typeface="Montserrat"/>
              <a:cs typeface="Montserrat"/>
              <a:sym typeface="Montserrat"/>
            </a:endParaRPr>
          </a:p>
        </p:txBody>
      </p:sp>
      <p:sp>
        <p:nvSpPr>
          <p:cNvPr id="706" name="Google Shape;706;p81"/>
          <p:cNvSpPr txBox="1"/>
          <p:nvPr/>
        </p:nvSpPr>
        <p:spPr>
          <a:xfrm>
            <a:off x="9089675" y="1728608"/>
            <a:ext cx="2954100" cy="9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2565D"/>
              </a:buClr>
              <a:buSzPts val="2100"/>
              <a:buFont typeface="Verdana"/>
              <a:buNone/>
            </a:pPr>
            <a:r>
              <a:rPr b="1" lang="fr-FR" sz="1100">
                <a:solidFill>
                  <a:srgbClr val="4A8CCA"/>
                </a:solidFill>
                <a:latin typeface="Montserrat"/>
                <a:ea typeface="Montserrat"/>
                <a:cs typeface="Montserrat"/>
                <a:sym typeface="Montserrat"/>
              </a:rPr>
              <a:t>Computer Vision</a:t>
            </a:r>
            <a:endParaRPr b="1" sz="1100">
              <a:solidFill>
                <a:srgbClr val="4A8CCA"/>
              </a:solidFill>
              <a:latin typeface="Montserrat"/>
              <a:ea typeface="Montserrat"/>
              <a:cs typeface="Montserrat"/>
              <a:sym typeface="Montserrat"/>
            </a:endParaRPr>
          </a:p>
          <a:p>
            <a:pPr indent="-133350" lvl="0" marL="165100" marR="0" rtl="0" algn="l">
              <a:spcBef>
                <a:spcPts val="40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Image &amp; </a:t>
            </a:r>
            <a:r>
              <a:rPr lang="fr-FR" sz="900">
                <a:solidFill>
                  <a:srgbClr val="53565A"/>
                </a:solidFill>
                <a:latin typeface="Montserrat"/>
                <a:ea typeface="Montserrat"/>
                <a:cs typeface="Montserrat"/>
                <a:sym typeface="Montserrat"/>
              </a:rPr>
              <a:t>v</a:t>
            </a:r>
            <a:r>
              <a:rPr b="0" i="0" lang="fr-FR" sz="900" u="none" cap="none" strike="noStrike">
                <a:solidFill>
                  <a:srgbClr val="53565A"/>
                </a:solidFill>
                <a:latin typeface="Montserrat"/>
                <a:ea typeface="Montserrat"/>
                <a:cs typeface="Montserrat"/>
                <a:sym typeface="Montserrat"/>
              </a:rPr>
              <a:t>ideo </a:t>
            </a:r>
            <a:r>
              <a:rPr lang="fr-FR" sz="900">
                <a:solidFill>
                  <a:srgbClr val="53565A"/>
                </a:solidFill>
                <a:latin typeface="Montserrat"/>
                <a:ea typeface="Montserrat"/>
                <a:cs typeface="Montserrat"/>
                <a:sym typeface="Montserrat"/>
              </a:rPr>
              <a:t>a</a:t>
            </a:r>
            <a:r>
              <a:rPr b="0" i="0" lang="fr-FR" sz="900" u="none" cap="none" strike="noStrike">
                <a:solidFill>
                  <a:srgbClr val="53565A"/>
                </a:solidFill>
                <a:latin typeface="Montserrat"/>
                <a:ea typeface="Montserrat"/>
                <a:cs typeface="Montserrat"/>
                <a:sym typeface="Montserrat"/>
              </a:rPr>
              <a:t>nalysis</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Object </a:t>
            </a:r>
            <a:r>
              <a:rPr lang="fr-FR" sz="900">
                <a:solidFill>
                  <a:srgbClr val="53565A"/>
                </a:solidFill>
                <a:latin typeface="Montserrat"/>
                <a:ea typeface="Montserrat"/>
                <a:cs typeface="Montserrat"/>
                <a:sym typeface="Montserrat"/>
              </a:rPr>
              <a:t>d</a:t>
            </a:r>
            <a:r>
              <a:rPr b="0" i="0" lang="fr-FR" sz="900" u="none" cap="none" strike="noStrike">
                <a:solidFill>
                  <a:srgbClr val="53565A"/>
                </a:solidFill>
                <a:latin typeface="Montserrat"/>
                <a:ea typeface="Montserrat"/>
                <a:cs typeface="Montserrat"/>
                <a:sym typeface="Montserrat"/>
              </a:rPr>
              <a:t>etection</a:t>
            </a:r>
            <a:r>
              <a:rPr lang="fr-FR" sz="900">
                <a:solidFill>
                  <a:srgbClr val="53565A"/>
                </a:solidFill>
                <a:latin typeface="Montserrat"/>
                <a:ea typeface="Montserrat"/>
                <a:cs typeface="Montserrat"/>
                <a:sym typeface="Montserrat"/>
              </a:rPr>
              <a:t>,</a:t>
            </a:r>
            <a:r>
              <a:rPr b="0" i="0" lang="fr-FR" sz="900" u="none" cap="none" strike="noStrike">
                <a:solidFill>
                  <a:srgbClr val="53565A"/>
                </a:solidFill>
                <a:latin typeface="Montserrat"/>
                <a:ea typeface="Montserrat"/>
                <a:cs typeface="Montserrat"/>
                <a:sym typeface="Montserrat"/>
              </a:rPr>
              <a:t> </a:t>
            </a:r>
            <a:r>
              <a:rPr lang="fr-FR" sz="900">
                <a:solidFill>
                  <a:srgbClr val="53565A"/>
                </a:solidFill>
                <a:latin typeface="Montserrat"/>
                <a:ea typeface="Montserrat"/>
                <a:cs typeface="Montserrat"/>
                <a:sym typeface="Montserrat"/>
              </a:rPr>
              <a:t>s</a:t>
            </a:r>
            <a:r>
              <a:rPr b="0" i="0" lang="fr-FR" sz="900" u="none" cap="none" strike="noStrike">
                <a:solidFill>
                  <a:srgbClr val="53565A"/>
                </a:solidFill>
                <a:latin typeface="Montserrat"/>
                <a:ea typeface="Montserrat"/>
                <a:cs typeface="Montserrat"/>
                <a:sym typeface="Montserrat"/>
              </a:rPr>
              <a:t>egmentation, </a:t>
            </a:r>
            <a:r>
              <a:rPr lang="fr-FR" sz="900">
                <a:solidFill>
                  <a:srgbClr val="53565A"/>
                </a:solidFill>
                <a:latin typeface="Montserrat"/>
                <a:ea typeface="Montserrat"/>
                <a:cs typeface="Montserrat"/>
                <a:sym typeface="Montserrat"/>
              </a:rPr>
              <a:t>t</a:t>
            </a:r>
            <a:r>
              <a:rPr b="0" i="0" lang="fr-FR" sz="900" u="none" cap="none" strike="noStrike">
                <a:solidFill>
                  <a:srgbClr val="53565A"/>
                </a:solidFill>
                <a:latin typeface="Montserrat"/>
                <a:ea typeface="Montserrat"/>
                <a:cs typeface="Montserrat"/>
                <a:sym typeface="Montserrat"/>
              </a:rPr>
              <a:t>racking</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Medical Images, </a:t>
            </a:r>
            <a:r>
              <a:rPr lang="fr-FR" sz="900">
                <a:solidFill>
                  <a:srgbClr val="53565A"/>
                </a:solidFill>
                <a:latin typeface="Montserrat"/>
                <a:ea typeface="Montserrat"/>
                <a:cs typeface="Montserrat"/>
                <a:sym typeface="Montserrat"/>
              </a:rPr>
              <a:t>m</a:t>
            </a:r>
            <a:r>
              <a:rPr b="0" i="0" lang="fr-FR" sz="900" u="none" cap="none" strike="noStrike">
                <a:solidFill>
                  <a:srgbClr val="53565A"/>
                </a:solidFill>
                <a:latin typeface="Montserrat"/>
                <a:ea typeface="Montserrat"/>
                <a:cs typeface="Montserrat"/>
                <a:sym typeface="Montserrat"/>
              </a:rPr>
              <a:t>anufacturing, GIS</a:t>
            </a:r>
            <a:r>
              <a:rPr lang="fr-FR" sz="900">
                <a:solidFill>
                  <a:srgbClr val="53565A"/>
                </a:solidFill>
                <a:latin typeface="Montserrat"/>
                <a:ea typeface="Montserrat"/>
                <a:cs typeface="Montserrat"/>
                <a:sym typeface="Montserrat"/>
              </a:rPr>
              <a:t> ...</a:t>
            </a:r>
            <a:r>
              <a:rPr b="0" i="0" lang="fr-FR" sz="900" u="none" cap="none" strike="noStrike">
                <a:solidFill>
                  <a:srgbClr val="53565A"/>
                </a:solidFill>
                <a:latin typeface="Montserrat"/>
                <a:ea typeface="Montserrat"/>
                <a:cs typeface="Montserrat"/>
                <a:sym typeface="Montserrat"/>
              </a:rPr>
              <a:t>.</a:t>
            </a:r>
            <a:endParaRPr sz="1200"/>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Noise </a:t>
            </a:r>
            <a:r>
              <a:rPr lang="fr-FR" sz="900">
                <a:solidFill>
                  <a:srgbClr val="53565A"/>
                </a:solidFill>
                <a:latin typeface="Montserrat"/>
                <a:ea typeface="Montserrat"/>
                <a:cs typeface="Montserrat"/>
                <a:sym typeface="Montserrat"/>
              </a:rPr>
              <a:t>r</a:t>
            </a:r>
            <a:r>
              <a:rPr b="0" i="0" lang="fr-FR" sz="900" u="none" cap="none" strike="noStrike">
                <a:solidFill>
                  <a:srgbClr val="53565A"/>
                </a:solidFill>
                <a:latin typeface="Montserrat"/>
                <a:ea typeface="Montserrat"/>
                <a:cs typeface="Montserrat"/>
                <a:sym typeface="Montserrat"/>
              </a:rPr>
              <a:t>emoval and </a:t>
            </a:r>
            <a:r>
              <a:rPr lang="fr-FR" sz="900">
                <a:solidFill>
                  <a:srgbClr val="53565A"/>
                </a:solidFill>
                <a:latin typeface="Montserrat"/>
                <a:ea typeface="Montserrat"/>
                <a:cs typeface="Montserrat"/>
                <a:sym typeface="Montserrat"/>
              </a:rPr>
              <a:t>c</a:t>
            </a:r>
            <a:r>
              <a:rPr b="0" i="0" lang="fr-FR" sz="900" u="none" cap="none" strike="noStrike">
                <a:solidFill>
                  <a:srgbClr val="53565A"/>
                </a:solidFill>
                <a:latin typeface="Montserrat"/>
                <a:ea typeface="Montserrat"/>
                <a:cs typeface="Montserrat"/>
                <a:sym typeface="Montserrat"/>
              </a:rPr>
              <a:t>alibration</a:t>
            </a:r>
            <a:endParaRPr sz="1200"/>
          </a:p>
          <a:p>
            <a:pPr indent="-76200" lvl="0" marL="165100" marR="0" rtl="0" algn="l">
              <a:spcBef>
                <a:spcPts val="0"/>
              </a:spcBef>
              <a:spcAft>
                <a:spcPts val="0"/>
              </a:spcAft>
              <a:buClr>
                <a:schemeClr val="dk1"/>
              </a:buClr>
              <a:buSzPts val="12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707" name="Google Shape;707;p81"/>
          <p:cNvSpPr txBox="1"/>
          <p:nvPr/>
        </p:nvSpPr>
        <p:spPr>
          <a:xfrm>
            <a:off x="9089675" y="2756841"/>
            <a:ext cx="2859600" cy="965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fr-FR" sz="1100">
                <a:solidFill>
                  <a:srgbClr val="4A8CCA"/>
                </a:solidFill>
                <a:latin typeface="Montserrat"/>
                <a:ea typeface="Montserrat"/>
                <a:cs typeface="Montserrat"/>
                <a:sym typeface="Montserrat"/>
              </a:rPr>
              <a:t>Monitoring/Anomaly Detection</a:t>
            </a:r>
            <a:endParaRPr b="1" i="0" sz="11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Fraud &amp; Fault Detection</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Cybersecurity</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Event &amp; Risk Analysis</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Device &amp; Hardware Usage and Monitoring</a:t>
            </a:r>
            <a:endParaRPr sz="1200"/>
          </a:p>
          <a:p>
            <a:pPr indent="-76200" lvl="0" marL="165100" marR="0" rtl="0" algn="l">
              <a:spcBef>
                <a:spcPts val="0"/>
              </a:spcBef>
              <a:spcAft>
                <a:spcPts val="0"/>
              </a:spcAft>
              <a:buClr>
                <a:schemeClr val="dk1"/>
              </a:buClr>
              <a:buSzPts val="12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708" name="Google Shape;708;p81"/>
          <p:cNvSpPr txBox="1"/>
          <p:nvPr/>
        </p:nvSpPr>
        <p:spPr>
          <a:xfrm>
            <a:off x="9089675" y="3683125"/>
            <a:ext cx="2551800" cy="96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2565D"/>
              </a:buClr>
              <a:buSzPts val="2100"/>
              <a:buFont typeface="Verdana"/>
              <a:buNone/>
            </a:pPr>
            <a:r>
              <a:rPr b="1" lang="fr-FR" sz="1100">
                <a:solidFill>
                  <a:srgbClr val="4A8CCA"/>
                </a:solidFill>
                <a:latin typeface="Montserrat"/>
                <a:ea typeface="Montserrat"/>
                <a:cs typeface="Montserrat"/>
                <a:sym typeface="Montserrat"/>
              </a:rPr>
              <a:t>Time-Series Analysis</a:t>
            </a:r>
            <a:endParaRPr b="1" sz="1100">
              <a:solidFill>
                <a:srgbClr val="4A8CCA"/>
              </a:solidFill>
              <a:latin typeface="Montserrat"/>
              <a:ea typeface="Montserrat"/>
              <a:cs typeface="Montserrat"/>
              <a:sym typeface="Montserrat"/>
            </a:endParaRPr>
          </a:p>
          <a:p>
            <a:pPr indent="-133350" lvl="0" marL="165100" marR="0" rtl="0" algn="l">
              <a:spcBef>
                <a:spcPts val="40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Signal Analysis and IoT</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Financial Prediction</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Sales Forecasting</a:t>
            </a:r>
            <a:endParaRPr b="0" i="0" sz="900" u="none" cap="none" strike="noStrike">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Font typeface="Arial"/>
              <a:buChar char="•"/>
            </a:pPr>
            <a:r>
              <a:rPr b="0" i="0" lang="fr-FR" sz="900" u="none" cap="none" strike="noStrike">
                <a:solidFill>
                  <a:srgbClr val="53565A"/>
                </a:solidFill>
                <a:latin typeface="Montserrat"/>
                <a:ea typeface="Montserrat"/>
                <a:cs typeface="Montserrat"/>
                <a:sym typeface="Montserrat"/>
              </a:rPr>
              <a:t>Consumer and Devise Behavior</a:t>
            </a:r>
            <a:endParaRPr b="0" i="0" sz="900" u="none" cap="none" strike="noStrike">
              <a:solidFill>
                <a:srgbClr val="53565A"/>
              </a:solidFill>
              <a:latin typeface="Montserrat"/>
              <a:ea typeface="Montserrat"/>
              <a:cs typeface="Montserrat"/>
              <a:sym typeface="Montserrat"/>
            </a:endParaRPr>
          </a:p>
          <a:p>
            <a:pPr indent="-76200" lvl="0" marL="165100" marR="0" rtl="0" algn="l">
              <a:spcBef>
                <a:spcPts val="0"/>
              </a:spcBef>
              <a:spcAft>
                <a:spcPts val="0"/>
              </a:spcAft>
              <a:buClr>
                <a:schemeClr val="dk1"/>
              </a:buClr>
              <a:buSzPts val="12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709" name="Google Shape;709;p81"/>
          <p:cNvSpPr txBox="1"/>
          <p:nvPr/>
        </p:nvSpPr>
        <p:spPr>
          <a:xfrm>
            <a:off x="6609350" y="700375"/>
            <a:ext cx="2623800" cy="9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2100"/>
              <a:buNone/>
            </a:pPr>
            <a:r>
              <a:rPr b="1" lang="fr-FR" sz="1100">
                <a:solidFill>
                  <a:srgbClr val="4A8CCA"/>
                </a:solidFill>
                <a:latin typeface="Montserrat"/>
                <a:ea typeface="Montserrat"/>
                <a:cs typeface="Montserrat"/>
                <a:sym typeface="Montserrat"/>
              </a:rPr>
              <a:t>Marketing Analytics</a:t>
            </a:r>
            <a:endParaRPr b="1" sz="1100">
              <a:solidFill>
                <a:srgbClr val="4A8CCA"/>
              </a:solidFill>
              <a:latin typeface="Montserrat"/>
              <a:ea typeface="Montserrat"/>
              <a:cs typeface="Montserrat"/>
              <a:sym typeface="Montserrat"/>
            </a:endParaRPr>
          </a:p>
          <a:p>
            <a:pPr indent="-133350" lvl="0" marL="165100" marR="0" rtl="0" algn="l">
              <a:spcBef>
                <a:spcPts val="400"/>
              </a:spcBef>
              <a:spcAft>
                <a:spcPts val="0"/>
              </a:spcAft>
              <a:buClr>
                <a:srgbClr val="53565A"/>
              </a:buClr>
              <a:buSzPts val="900"/>
              <a:buChar char="•"/>
            </a:pPr>
            <a:r>
              <a:rPr lang="fr-FR" sz="900">
                <a:solidFill>
                  <a:srgbClr val="53565A"/>
                </a:solidFill>
                <a:latin typeface="Montserrat"/>
                <a:ea typeface="Montserrat"/>
                <a:cs typeface="Montserrat"/>
                <a:sym typeface="Montserrat"/>
              </a:rPr>
              <a:t>Price and promotion </a:t>
            </a:r>
            <a:br>
              <a:rPr lang="fr-FR" sz="900">
                <a:solidFill>
                  <a:srgbClr val="53565A"/>
                </a:solidFill>
                <a:latin typeface="Montserrat"/>
                <a:ea typeface="Montserrat"/>
                <a:cs typeface="Montserrat"/>
                <a:sym typeface="Montserrat"/>
              </a:rPr>
            </a:br>
            <a:r>
              <a:rPr lang="fr-FR" sz="900">
                <a:solidFill>
                  <a:srgbClr val="53565A"/>
                </a:solidFill>
                <a:latin typeface="Montserrat"/>
                <a:ea typeface="Montserrat"/>
                <a:cs typeface="Montserrat"/>
                <a:sym typeface="Montserrat"/>
              </a:rPr>
              <a:t>and incentive strategy</a:t>
            </a:r>
            <a:endParaRPr sz="900">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Char char="•"/>
            </a:pPr>
            <a:r>
              <a:rPr lang="fr-FR" sz="900">
                <a:solidFill>
                  <a:srgbClr val="53565A"/>
                </a:solidFill>
                <a:latin typeface="Montserrat"/>
                <a:ea typeface="Montserrat"/>
                <a:cs typeface="Montserrat"/>
                <a:sym typeface="Montserrat"/>
              </a:rPr>
              <a:t>Campaign effectiveness</a:t>
            </a:r>
            <a:endParaRPr sz="900">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Char char="•"/>
            </a:pPr>
            <a:r>
              <a:rPr lang="fr-FR" sz="900">
                <a:solidFill>
                  <a:srgbClr val="53565A"/>
                </a:solidFill>
                <a:latin typeface="Montserrat"/>
                <a:ea typeface="Montserrat"/>
                <a:cs typeface="Montserrat"/>
                <a:sym typeface="Montserrat"/>
              </a:rPr>
              <a:t>Consumer behavior &amp; segmentation</a:t>
            </a:r>
            <a:endParaRPr sz="900">
              <a:solidFill>
                <a:srgbClr val="53565A"/>
              </a:solidFill>
              <a:latin typeface="Montserrat"/>
              <a:ea typeface="Montserrat"/>
              <a:cs typeface="Montserrat"/>
              <a:sym typeface="Montserrat"/>
            </a:endParaRPr>
          </a:p>
          <a:p>
            <a:pPr indent="-133350" lvl="0" marL="165100" marR="0" rtl="0" algn="l">
              <a:spcBef>
                <a:spcPts val="0"/>
              </a:spcBef>
              <a:spcAft>
                <a:spcPts val="0"/>
              </a:spcAft>
              <a:buClr>
                <a:srgbClr val="53565A"/>
              </a:buClr>
              <a:buSzPts val="900"/>
              <a:buChar char="•"/>
            </a:pPr>
            <a:r>
              <a:rPr lang="fr-FR" sz="900">
                <a:solidFill>
                  <a:srgbClr val="53565A"/>
                </a:solidFill>
                <a:latin typeface="Montserrat"/>
                <a:ea typeface="Montserrat"/>
                <a:cs typeface="Montserrat"/>
                <a:sym typeface="Montserrat"/>
              </a:rPr>
              <a:t>Customer churn and lifetime value</a:t>
            </a:r>
            <a:endParaRPr sz="900">
              <a:solidFill>
                <a:srgbClr val="53565A"/>
              </a:solidFill>
              <a:latin typeface="Montserrat"/>
              <a:ea typeface="Montserrat"/>
              <a:cs typeface="Montserrat"/>
              <a:sym typeface="Montserrat"/>
            </a:endParaRPr>
          </a:p>
        </p:txBody>
      </p:sp>
      <p:grpSp>
        <p:nvGrpSpPr>
          <p:cNvPr id="710" name="Google Shape;710;p81"/>
          <p:cNvGrpSpPr/>
          <p:nvPr/>
        </p:nvGrpSpPr>
        <p:grpSpPr>
          <a:xfrm>
            <a:off x="6673751" y="4969574"/>
            <a:ext cx="5065800" cy="1574700"/>
            <a:chOff x="6673751" y="4982675"/>
            <a:chExt cx="5065800" cy="1574700"/>
          </a:xfrm>
        </p:grpSpPr>
        <p:sp>
          <p:nvSpPr>
            <p:cNvPr id="711" name="Google Shape;711;p81"/>
            <p:cNvSpPr/>
            <p:nvPr/>
          </p:nvSpPr>
          <p:spPr>
            <a:xfrm>
              <a:off x="6673751" y="4982675"/>
              <a:ext cx="5065800" cy="1574700"/>
            </a:xfrm>
            <a:prstGeom prst="rect">
              <a:avLst/>
            </a:prstGeom>
            <a:solidFill>
              <a:srgbClr val="EF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500">
                <a:latin typeface="Montserrat"/>
                <a:ea typeface="Montserrat"/>
                <a:cs typeface="Montserrat"/>
                <a:sym typeface="Montserrat"/>
              </a:endParaRPr>
            </a:p>
          </p:txBody>
        </p:sp>
        <p:pic>
          <p:nvPicPr>
            <p:cNvPr id="712" name="Google Shape;712;p81"/>
            <p:cNvPicPr preferRelativeResize="0"/>
            <p:nvPr/>
          </p:nvPicPr>
          <p:blipFill rotWithShape="1">
            <a:blip r:embed="rId7">
              <a:alphaModFix/>
            </a:blip>
            <a:srcRect b="0" l="0" r="0" t="0"/>
            <a:stretch/>
          </p:blipFill>
          <p:spPr>
            <a:xfrm>
              <a:off x="6825156" y="5532842"/>
              <a:ext cx="997098" cy="298173"/>
            </a:xfrm>
            <a:prstGeom prst="rect">
              <a:avLst/>
            </a:prstGeom>
            <a:noFill/>
            <a:ln>
              <a:noFill/>
            </a:ln>
          </p:spPr>
        </p:pic>
        <p:pic>
          <p:nvPicPr>
            <p:cNvPr id="713" name="Google Shape;713;p81"/>
            <p:cNvPicPr preferRelativeResize="0"/>
            <p:nvPr/>
          </p:nvPicPr>
          <p:blipFill rotWithShape="1">
            <a:blip r:embed="rId8">
              <a:alphaModFix/>
            </a:blip>
            <a:srcRect b="0" l="0" r="0" t="0"/>
            <a:stretch/>
          </p:blipFill>
          <p:spPr>
            <a:xfrm>
              <a:off x="7819114" y="5537890"/>
              <a:ext cx="779291" cy="446295"/>
            </a:xfrm>
            <a:prstGeom prst="rect">
              <a:avLst/>
            </a:prstGeom>
            <a:noFill/>
            <a:ln>
              <a:noFill/>
            </a:ln>
          </p:spPr>
        </p:pic>
        <p:pic>
          <p:nvPicPr>
            <p:cNvPr id="714" name="Google Shape;714;p81"/>
            <p:cNvPicPr preferRelativeResize="0"/>
            <p:nvPr/>
          </p:nvPicPr>
          <p:blipFill rotWithShape="1">
            <a:blip r:embed="rId9">
              <a:alphaModFix/>
            </a:blip>
            <a:srcRect b="27364" l="5067" r="81074" t="27687"/>
            <a:stretch/>
          </p:blipFill>
          <p:spPr>
            <a:xfrm>
              <a:off x="8562268" y="5534112"/>
              <a:ext cx="484029" cy="425830"/>
            </a:xfrm>
            <a:prstGeom prst="rect">
              <a:avLst/>
            </a:prstGeom>
            <a:noFill/>
            <a:ln>
              <a:noFill/>
            </a:ln>
          </p:spPr>
        </p:pic>
        <p:sp>
          <p:nvSpPr>
            <p:cNvPr id="715" name="Google Shape;715;p81"/>
            <p:cNvSpPr txBox="1"/>
            <p:nvPr/>
          </p:nvSpPr>
          <p:spPr>
            <a:xfrm>
              <a:off x="6820626" y="5065725"/>
              <a:ext cx="4504500" cy="3936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b="1" lang="fr-FR" sz="1600">
                  <a:solidFill>
                    <a:srgbClr val="595959"/>
                  </a:solidFill>
                  <a:highlight>
                    <a:srgbClr val="595959"/>
                  </a:highlight>
                  <a:latin typeface="Montserrat"/>
                  <a:ea typeface="Montserrat"/>
                  <a:cs typeface="Montserrat"/>
                  <a:sym typeface="Montserrat"/>
                </a:rPr>
                <a:t>_</a:t>
              </a:r>
              <a:r>
                <a:rPr b="1" lang="fr-FR" sz="1600">
                  <a:solidFill>
                    <a:srgbClr val="FFFFFF"/>
                  </a:solidFill>
                  <a:highlight>
                    <a:srgbClr val="595959"/>
                  </a:highlight>
                  <a:latin typeface="Montserrat"/>
                  <a:ea typeface="Montserrat"/>
                  <a:cs typeface="Montserrat"/>
                  <a:sym typeface="Montserrat"/>
                </a:rPr>
                <a:t>d</a:t>
              </a:r>
              <a:r>
                <a:rPr b="1" lang="fr-FR" sz="1600">
                  <a:solidFill>
                    <a:srgbClr val="FFFFFF"/>
                  </a:solidFill>
                  <a:highlight>
                    <a:srgbClr val="595959"/>
                  </a:highlight>
                  <a:latin typeface="Montserrat"/>
                  <a:ea typeface="Montserrat"/>
                  <a:cs typeface="Montserrat"/>
                  <a:sym typeface="Montserrat"/>
                </a:rPr>
                <a:t>es partenariats </a:t>
              </a:r>
              <a:r>
                <a:rPr b="1" lang="fr-FR" sz="1600">
                  <a:solidFill>
                    <a:srgbClr val="FFFFFF"/>
                  </a:solidFill>
                  <a:highlight>
                    <a:srgbClr val="4A8CCA"/>
                  </a:highlight>
                  <a:latin typeface="Montserrat"/>
                  <a:ea typeface="Montserrat"/>
                  <a:cs typeface="Montserrat"/>
                  <a:sym typeface="Montserrat"/>
                </a:rPr>
                <a:t> forts et </a:t>
              </a:r>
              <a:r>
                <a:rPr b="1" lang="fr-FR" sz="1600">
                  <a:solidFill>
                    <a:srgbClr val="FFFFFF"/>
                  </a:solidFill>
                  <a:highlight>
                    <a:srgbClr val="4A8CCA"/>
                  </a:highlight>
                  <a:latin typeface="Montserrat"/>
                  <a:ea typeface="Montserrat"/>
                  <a:cs typeface="Montserrat"/>
                  <a:sym typeface="Montserrat"/>
                </a:rPr>
                <a:t>stratégiques</a:t>
              </a:r>
              <a:r>
                <a:rPr b="1" lang="fr-FR" sz="1600">
                  <a:solidFill>
                    <a:srgbClr val="FFFFFF"/>
                  </a:solidFill>
                  <a:highlight>
                    <a:srgbClr val="4A8CCA"/>
                  </a:highlight>
                  <a:latin typeface="Montserrat"/>
                  <a:ea typeface="Montserrat"/>
                  <a:cs typeface="Montserrat"/>
                  <a:sym typeface="Montserrat"/>
                </a:rPr>
                <a:t> </a:t>
              </a:r>
              <a:r>
                <a:rPr b="1" lang="fr-FR" sz="1600">
                  <a:solidFill>
                    <a:srgbClr val="4A8CCA"/>
                  </a:solidFill>
                  <a:highlight>
                    <a:srgbClr val="4A8CCA"/>
                  </a:highlight>
                  <a:latin typeface="Montserrat"/>
                  <a:ea typeface="Montserrat"/>
                  <a:cs typeface="Montserrat"/>
                  <a:sym typeface="Montserrat"/>
                </a:rPr>
                <a:t>;</a:t>
              </a:r>
              <a:endParaRPr b="1" sz="1600">
                <a:solidFill>
                  <a:srgbClr val="4A8CCA"/>
                </a:solidFill>
                <a:highlight>
                  <a:srgbClr val="4A8CCA"/>
                </a:highlight>
                <a:latin typeface="Montserrat"/>
                <a:ea typeface="Montserrat"/>
                <a:cs typeface="Montserrat"/>
                <a:sym typeface="Montserrat"/>
              </a:endParaRPr>
            </a:p>
          </p:txBody>
        </p:sp>
        <p:pic>
          <p:nvPicPr>
            <p:cNvPr id="716" name="Google Shape;716;p81"/>
            <p:cNvPicPr preferRelativeResize="0"/>
            <p:nvPr/>
          </p:nvPicPr>
          <p:blipFill>
            <a:blip r:embed="rId10">
              <a:alphaModFix/>
            </a:blip>
            <a:stretch>
              <a:fillRect/>
            </a:stretch>
          </p:blipFill>
          <p:spPr>
            <a:xfrm>
              <a:off x="9151477" y="5600361"/>
              <a:ext cx="1416000" cy="212400"/>
            </a:xfrm>
            <a:prstGeom prst="rect">
              <a:avLst/>
            </a:prstGeom>
            <a:noFill/>
            <a:ln>
              <a:noFill/>
            </a:ln>
          </p:spPr>
        </p:pic>
        <p:pic>
          <p:nvPicPr>
            <p:cNvPr id="717" name="Google Shape;717;p81"/>
            <p:cNvPicPr preferRelativeResize="0"/>
            <p:nvPr/>
          </p:nvPicPr>
          <p:blipFill>
            <a:blip r:embed="rId11">
              <a:alphaModFix/>
            </a:blip>
            <a:stretch>
              <a:fillRect/>
            </a:stretch>
          </p:blipFill>
          <p:spPr>
            <a:xfrm>
              <a:off x="10760962" y="5495249"/>
              <a:ext cx="761446" cy="525600"/>
            </a:xfrm>
            <a:prstGeom prst="rect">
              <a:avLst/>
            </a:prstGeom>
            <a:noFill/>
            <a:ln>
              <a:noFill/>
            </a:ln>
          </p:spPr>
        </p:pic>
        <p:pic>
          <p:nvPicPr>
            <p:cNvPr id="718" name="Google Shape;718;p81"/>
            <p:cNvPicPr preferRelativeResize="0"/>
            <p:nvPr/>
          </p:nvPicPr>
          <p:blipFill>
            <a:blip r:embed="rId12">
              <a:alphaModFix/>
            </a:blip>
            <a:stretch>
              <a:fillRect/>
            </a:stretch>
          </p:blipFill>
          <p:spPr>
            <a:xfrm>
              <a:off x="6821213" y="6073551"/>
              <a:ext cx="851420" cy="298800"/>
            </a:xfrm>
            <a:prstGeom prst="rect">
              <a:avLst/>
            </a:prstGeom>
            <a:noFill/>
            <a:ln>
              <a:noFill/>
            </a:ln>
          </p:spPr>
        </p:pic>
        <p:pic>
          <p:nvPicPr>
            <p:cNvPr id="719" name="Google Shape;719;p81"/>
            <p:cNvPicPr preferRelativeResize="0"/>
            <p:nvPr/>
          </p:nvPicPr>
          <p:blipFill>
            <a:blip r:embed="rId13">
              <a:alphaModFix/>
            </a:blip>
            <a:stretch>
              <a:fillRect/>
            </a:stretch>
          </p:blipFill>
          <p:spPr>
            <a:xfrm>
              <a:off x="7846985" y="6124929"/>
              <a:ext cx="1295999" cy="207360"/>
            </a:xfrm>
            <a:prstGeom prst="rect">
              <a:avLst/>
            </a:prstGeom>
            <a:noFill/>
            <a:ln>
              <a:noFill/>
            </a:ln>
          </p:spPr>
        </p:pic>
        <p:pic>
          <p:nvPicPr>
            <p:cNvPr id="720" name="Google Shape;720;p81"/>
            <p:cNvPicPr preferRelativeResize="0"/>
            <p:nvPr/>
          </p:nvPicPr>
          <p:blipFill>
            <a:blip r:embed="rId14">
              <a:alphaModFix/>
            </a:blip>
            <a:stretch>
              <a:fillRect/>
            </a:stretch>
          </p:blipFill>
          <p:spPr>
            <a:xfrm>
              <a:off x="9286124" y="6076625"/>
              <a:ext cx="572400" cy="318854"/>
            </a:xfrm>
            <a:prstGeom prst="rect">
              <a:avLst/>
            </a:prstGeom>
            <a:noFill/>
            <a:ln>
              <a:noFill/>
            </a:ln>
          </p:spPr>
        </p:pic>
        <p:pic>
          <p:nvPicPr>
            <p:cNvPr id="721" name="Google Shape;721;p81"/>
            <p:cNvPicPr preferRelativeResize="0"/>
            <p:nvPr/>
          </p:nvPicPr>
          <p:blipFill>
            <a:blip r:embed="rId15">
              <a:alphaModFix/>
            </a:blip>
            <a:stretch>
              <a:fillRect/>
            </a:stretch>
          </p:blipFill>
          <p:spPr>
            <a:xfrm>
              <a:off x="10004751" y="6063438"/>
              <a:ext cx="1106655" cy="302400"/>
            </a:xfrm>
            <a:prstGeom prst="rect">
              <a:avLst/>
            </a:prstGeom>
            <a:noFill/>
            <a:ln>
              <a:noFill/>
            </a:ln>
          </p:spPr>
        </p:pic>
      </p:grpSp>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grpSp>
        <p:nvGrpSpPr>
          <p:cNvPr id="726" name="Google Shape;726;p82"/>
          <p:cNvGrpSpPr/>
          <p:nvPr/>
        </p:nvGrpSpPr>
        <p:grpSpPr>
          <a:xfrm>
            <a:off x="-23200" y="5259388"/>
            <a:ext cx="12215200" cy="1605737"/>
            <a:chOff x="-23200" y="5067688"/>
            <a:chExt cx="12215200" cy="1605737"/>
          </a:xfrm>
        </p:grpSpPr>
        <p:grpSp>
          <p:nvGrpSpPr>
            <p:cNvPr id="727" name="Google Shape;727;p82"/>
            <p:cNvGrpSpPr/>
            <p:nvPr/>
          </p:nvGrpSpPr>
          <p:grpSpPr>
            <a:xfrm>
              <a:off x="-23200" y="5067688"/>
              <a:ext cx="12183126" cy="1604984"/>
              <a:chOff x="-23200" y="5067688"/>
              <a:chExt cx="12183126" cy="1604984"/>
            </a:xfrm>
          </p:grpSpPr>
          <p:pic>
            <p:nvPicPr>
              <p:cNvPr id="728" name="Google Shape;728;p82"/>
              <p:cNvPicPr preferRelativeResize="0"/>
              <p:nvPr/>
            </p:nvPicPr>
            <p:blipFill rotWithShape="1">
              <a:blip r:embed="rId3">
                <a:alphaModFix/>
              </a:blip>
              <a:srcRect b="16436" l="23842" r="14991" t="22142"/>
              <a:stretch/>
            </p:blipFill>
            <p:spPr>
              <a:xfrm>
                <a:off x="8288773" y="5067688"/>
                <a:ext cx="2089500" cy="1604981"/>
              </a:xfrm>
              <a:prstGeom prst="rect">
                <a:avLst/>
              </a:prstGeom>
              <a:noFill/>
              <a:ln>
                <a:noFill/>
              </a:ln>
            </p:spPr>
          </p:pic>
          <p:pic>
            <p:nvPicPr>
              <p:cNvPr id="729" name="Google Shape;729;p82"/>
              <p:cNvPicPr preferRelativeResize="0"/>
              <p:nvPr/>
            </p:nvPicPr>
            <p:blipFill rotWithShape="1">
              <a:blip r:embed="rId4">
                <a:alphaModFix/>
              </a:blip>
              <a:srcRect b="39061" l="40589" r="12579" t="0"/>
              <a:stretch/>
            </p:blipFill>
            <p:spPr>
              <a:xfrm>
                <a:off x="10326924" y="5067699"/>
                <a:ext cx="1833002" cy="1604951"/>
              </a:xfrm>
              <a:prstGeom prst="rect">
                <a:avLst/>
              </a:prstGeom>
              <a:noFill/>
              <a:ln>
                <a:noFill/>
              </a:ln>
            </p:spPr>
          </p:pic>
          <p:pic>
            <p:nvPicPr>
              <p:cNvPr id="730" name="Google Shape;730;p82"/>
              <p:cNvPicPr preferRelativeResize="0"/>
              <p:nvPr/>
            </p:nvPicPr>
            <p:blipFill rotWithShape="1">
              <a:blip r:embed="rId5">
                <a:alphaModFix/>
              </a:blip>
              <a:srcRect b="15662" l="25823" r="25517" t="14786"/>
              <a:stretch/>
            </p:blipFill>
            <p:spPr>
              <a:xfrm>
                <a:off x="6952322" y="5067688"/>
                <a:ext cx="1716312" cy="1604256"/>
              </a:xfrm>
              <a:prstGeom prst="rect">
                <a:avLst/>
              </a:prstGeom>
              <a:noFill/>
              <a:ln>
                <a:noFill/>
              </a:ln>
            </p:spPr>
          </p:pic>
          <p:pic>
            <p:nvPicPr>
              <p:cNvPr id="731" name="Google Shape;731;p82"/>
              <p:cNvPicPr preferRelativeResize="0"/>
              <p:nvPr/>
            </p:nvPicPr>
            <p:blipFill rotWithShape="1">
              <a:blip r:embed="rId3">
                <a:alphaModFix/>
              </a:blip>
              <a:srcRect b="16436" l="25942" r="14991" t="22142"/>
              <a:stretch/>
            </p:blipFill>
            <p:spPr>
              <a:xfrm>
                <a:off x="-23200" y="5067699"/>
                <a:ext cx="2017775" cy="1604972"/>
              </a:xfrm>
              <a:prstGeom prst="rect">
                <a:avLst/>
              </a:prstGeom>
              <a:noFill/>
              <a:ln>
                <a:noFill/>
              </a:ln>
            </p:spPr>
          </p:pic>
          <p:pic>
            <p:nvPicPr>
              <p:cNvPr id="732" name="Google Shape;732;p82"/>
              <p:cNvPicPr preferRelativeResize="0"/>
              <p:nvPr/>
            </p:nvPicPr>
            <p:blipFill rotWithShape="1">
              <a:blip r:embed="rId5">
                <a:alphaModFix/>
              </a:blip>
              <a:srcRect b="15662" l="25823" r="25517" t="14786"/>
              <a:stretch/>
            </p:blipFill>
            <p:spPr>
              <a:xfrm>
                <a:off x="1862972" y="5067688"/>
                <a:ext cx="1716312" cy="1604256"/>
              </a:xfrm>
              <a:prstGeom prst="rect">
                <a:avLst/>
              </a:prstGeom>
              <a:noFill/>
              <a:ln>
                <a:noFill/>
              </a:ln>
            </p:spPr>
          </p:pic>
          <p:pic>
            <p:nvPicPr>
              <p:cNvPr id="733" name="Google Shape;733;p82"/>
              <p:cNvPicPr preferRelativeResize="0"/>
              <p:nvPr/>
            </p:nvPicPr>
            <p:blipFill rotWithShape="1">
              <a:blip r:embed="rId3">
                <a:alphaModFix/>
              </a:blip>
              <a:srcRect b="16436" l="23842" r="14991" t="22142"/>
              <a:stretch/>
            </p:blipFill>
            <p:spPr>
              <a:xfrm>
                <a:off x="5081148" y="5067688"/>
                <a:ext cx="2089500" cy="1604981"/>
              </a:xfrm>
              <a:prstGeom prst="rect">
                <a:avLst/>
              </a:prstGeom>
              <a:noFill/>
              <a:ln>
                <a:noFill/>
              </a:ln>
            </p:spPr>
          </p:pic>
          <p:pic>
            <p:nvPicPr>
              <p:cNvPr id="734" name="Google Shape;734;p82"/>
              <p:cNvPicPr preferRelativeResize="0"/>
              <p:nvPr/>
            </p:nvPicPr>
            <p:blipFill rotWithShape="1">
              <a:blip r:embed="rId4">
                <a:alphaModFix/>
              </a:blip>
              <a:srcRect b="39061" l="40587" r="16334" t="0"/>
              <a:stretch/>
            </p:blipFill>
            <p:spPr>
              <a:xfrm>
                <a:off x="3575199" y="5067688"/>
                <a:ext cx="1686077" cy="1604951"/>
              </a:xfrm>
              <a:prstGeom prst="rect">
                <a:avLst/>
              </a:prstGeom>
              <a:noFill/>
              <a:ln>
                <a:noFill/>
              </a:ln>
            </p:spPr>
          </p:pic>
        </p:grpSp>
        <p:pic>
          <p:nvPicPr>
            <p:cNvPr id="735" name="Google Shape;735;p82"/>
            <p:cNvPicPr preferRelativeResize="0"/>
            <p:nvPr/>
          </p:nvPicPr>
          <p:blipFill>
            <a:blip r:embed="rId6">
              <a:alphaModFix amt="47000"/>
            </a:blip>
            <a:stretch>
              <a:fillRect/>
            </a:stretch>
          </p:blipFill>
          <p:spPr>
            <a:xfrm>
              <a:off x="-23200" y="5068450"/>
              <a:ext cx="12215200" cy="1604975"/>
            </a:xfrm>
            <a:prstGeom prst="rect">
              <a:avLst/>
            </a:prstGeom>
            <a:noFill/>
            <a:ln>
              <a:noFill/>
            </a:ln>
          </p:spPr>
        </p:pic>
      </p:grpSp>
      <p:sp>
        <p:nvSpPr>
          <p:cNvPr id="736" name="Google Shape;736;p82"/>
          <p:cNvSpPr/>
          <p:nvPr/>
        </p:nvSpPr>
        <p:spPr>
          <a:xfrm rot="5400000">
            <a:off x="768167" y="5281402"/>
            <a:ext cx="230400" cy="311400"/>
          </a:xfrm>
          <a:prstGeom prst="chevron">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highlight>
                <a:srgbClr val="434343"/>
              </a:highlight>
            </a:endParaRPr>
          </a:p>
        </p:txBody>
      </p:sp>
      <p:sp>
        <p:nvSpPr>
          <p:cNvPr id="737" name="Google Shape;737;p82"/>
          <p:cNvSpPr/>
          <p:nvPr/>
        </p:nvSpPr>
        <p:spPr>
          <a:xfrm rot="5400000">
            <a:off x="2638450" y="5281402"/>
            <a:ext cx="230400" cy="311400"/>
          </a:xfrm>
          <a:prstGeom prst="chevron">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highlight>
                <a:srgbClr val="434343"/>
              </a:highlight>
            </a:endParaRPr>
          </a:p>
        </p:txBody>
      </p:sp>
      <p:sp>
        <p:nvSpPr>
          <p:cNvPr id="738" name="Google Shape;738;p82"/>
          <p:cNvSpPr/>
          <p:nvPr/>
        </p:nvSpPr>
        <p:spPr>
          <a:xfrm rot="5400000">
            <a:off x="4349783" y="5281402"/>
            <a:ext cx="230400" cy="311400"/>
          </a:xfrm>
          <a:prstGeom prst="chevron">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highlight>
                <a:srgbClr val="434343"/>
              </a:highlight>
            </a:endParaRPr>
          </a:p>
        </p:txBody>
      </p:sp>
      <p:sp>
        <p:nvSpPr>
          <p:cNvPr id="739" name="Google Shape;739;p82"/>
          <p:cNvSpPr/>
          <p:nvPr/>
        </p:nvSpPr>
        <p:spPr>
          <a:xfrm rot="5400000">
            <a:off x="6074216" y="5281402"/>
            <a:ext cx="230400" cy="311400"/>
          </a:xfrm>
          <a:prstGeom prst="chevron">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highlight>
                <a:srgbClr val="434343"/>
              </a:highlight>
            </a:endParaRPr>
          </a:p>
        </p:txBody>
      </p:sp>
      <p:sp>
        <p:nvSpPr>
          <p:cNvPr id="740" name="Google Shape;740;p82"/>
          <p:cNvSpPr/>
          <p:nvPr/>
        </p:nvSpPr>
        <p:spPr>
          <a:xfrm rot="5400000">
            <a:off x="7735550" y="5281402"/>
            <a:ext cx="230400" cy="311400"/>
          </a:xfrm>
          <a:prstGeom prst="chevron">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highlight>
                <a:srgbClr val="434343"/>
              </a:highlight>
            </a:endParaRPr>
          </a:p>
        </p:txBody>
      </p:sp>
      <p:sp>
        <p:nvSpPr>
          <p:cNvPr id="741" name="Google Shape;741;p82"/>
          <p:cNvSpPr/>
          <p:nvPr/>
        </p:nvSpPr>
        <p:spPr>
          <a:xfrm rot="5400000">
            <a:off x="9433783" y="5281402"/>
            <a:ext cx="230400" cy="311400"/>
          </a:xfrm>
          <a:prstGeom prst="chevron">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highlight>
                <a:srgbClr val="434343"/>
              </a:highlight>
            </a:endParaRPr>
          </a:p>
        </p:txBody>
      </p:sp>
      <p:sp>
        <p:nvSpPr>
          <p:cNvPr id="742" name="Google Shape;742;p82"/>
          <p:cNvSpPr/>
          <p:nvPr/>
        </p:nvSpPr>
        <p:spPr>
          <a:xfrm rot="5400000">
            <a:off x="11075466" y="5281402"/>
            <a:ext cx="230400" cy="311400"/>
          </a:xfrm>
          <a:prstGeom prst="chevron">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highlight>
                <a:srgbClr val="434343"/>
              </a:highlight>
            </a:endParaRPr>
          </a:p>
        </p:txBody>
      </p:sp>
      <p:grpSp>
        <p:nvGrpSpPr>
          <p:cNvPr id="743" name="Google Shape;743;p82"/>
          <p:cNvGrpSpPr/>
          <p:nvPr/>
        </p:nvGrpSpPr>
        <p:grpSpPr>
          <a:xfrm>
            <a:off x="3545000" y="817025"/>
            <a:ext cx="1717175" cy="6051431"/>
            <a:chOff x="91700" y="989075"/>
            <a:chExt cx="1717175" cy="6051431"/>
          </a:xfrm>
        </p:grpSpPr>
        <p:cxnSp>
          <p:nvCxnSpPr>
            <p:cNvPr id="744" name="Google Shape;744;p82"/>
            <p:cNvCxnSpPr/>
            <p:nvPr/>
          </p:nvCxnSpPr>
          <p:spPr>
            <a:xfrm>
              <a:off x="91700" y="989075"/>
              <a:ext cx="923700" cy="6600"/>
            </a:xfrm>
            <a:prstGeom prst="straightConnector1">
              <a:avLst/>
            </a:prstGeom>
            <a:noFill/>
            <a:ln cap="flat" cmpd="sng" w="76200">
              <a:solidFill>
                <a:srgbClr val="F5C553"/>
              </a:solidFill>
              <a:prstDash val="solid"/>
              <a:round/>
              <a:headEnd len="med" w="med" type="none"/>
              <a:tailEnd len="med" w="med" type="none"/>
            </a:ln>
          </p:spPr>
        </p:cxnSp>
        <p:cxnSp>
          <p:nvCxnSpPr>
            <p:cNvPr id="745" name="Google Shape;745;p82"/>
            <p:cNvCxnSpPr/>
            <p:nvPr/>
          </p:nvCxnSpPr>
          <p:spPr>
            <a:xfrm>
              <a:off x="1789975" y="1712506"/>
              <a:ext cx="18900" cy="5328000"/>
            </a:xfrm>
            <a:prstGeom prst="straightConnector1">
              <a:avLst/>
            </a:prstGeom>
            <a:noFill/>
            <a:ln cap="flat" cmpd="sng" w="76200">
              <a:solidFill>
                <a:srgbClr val="F5C553"/>
              </a:solidFill>
              <a:prstDash val="solid"/>
              <a:round/>
              <a:headEnd len="med" w="med" type="none"/>
              <a:tailEnd len="med" w="med" type="none"/>
            </a:ln>
          </p:spPr>
        </p:cxnSp>
        <p:cxnSp>
          <p:nvCxnSpPr>
            <p:cNvPr id="746" name="Google Shape;746;p82"/>
            <p:cNvCxnSpPr/>
            <p:nvPr/>
          </p:nvCxnSpPr>
          <p:spPr>
            <a:xfrm>
              <a:off x="1004900" y="995375"/>
              <a:ext cx="800100" cy="785700"/>
            </a:xfrm>
            <a:prstGeom prst="curvedConnector3">
              <a:avLst>
                <a:gd fmla="val 89879" name="adj1"/>
              </a:avLst>
            </a:prstGeom>
            <a:noFill/>
            <a:ln cap="flat" cmpd="sng" w="76200">
              <a:solidFill>
                <a:srgbClr val="F5C553"/>
              </a:solidFill>
              <a:prstDash val="solid"/>
              <a:round/>
              <a:headEnd len="med" w="med" type="none"/>
              <a:tailEnd len="med" w="med" type="none"/>
            </a:ln>
          </p:spPr>
        </p:cxnSp>
      </p:grpSp>
      <p:grpSp>
        <p:nvGrpSpPr>
          <p:cNvPr id="747" name="Google Shape;747;p82"/>
          <p:cNvGrpSpPr/>
          <p:nvPr/>
        </p:nvGrpSpPr>
        <p:grpSpPr>
          <a:xfrm>
            <a:off x="167900" y="817025"/>
            <a:ext cx="1716275" cy="6051431"/>
            <a:chOff x="91700" y="989075"/>
            <a:chExt cx="1716275" cy="6051431"/>
          </a:xfrm>
        </p:grpSpPr>
        <p:cxnSp>
          <p:nvCxnSpPr>
            <p:cNvPr id="748" name="Google Shape;748;p82"/>
            <p:cNvCxnSpPr/>
            <p:nvPr/>
          </p:nvCxnSpPr>
          <p:spPr>
            <a:xfrm>
              <a:off x="91700" y="989075"/>
              <a:ext cx="923700" cy="6600"/>
            </a:xfrm>
            <a:prstGeom prst="straightConnector1">
              <a:avLst/>
            </a:prstGeom>
            <a:noFill/>
            <a:ln cap="flat" cmpd="sng" w="76200">
              <a:solidFill>
                <a:srgbClr val="F8485E"/>
              </a:solidFill>
              <a:prstDash val="solid"/>
              <a:round/>
              <a:headEnd len="med" w="med" type="none"/>
              <a:tailEnd len="med" w="med" type="none"/>
            </a:ln>
          </p:spPr>
        </p:cxnSp>
        <p:cxnSp>
          <p:nvCxnSpPr>
            <p:cNvPr id="749" name="Google Shape;749;p82"/>
            <p:cNvCxnSpPr/>
            <p:nvPr/>
          </p:nvCxnSpPr>
          <p:spPr>
            <a:xfrm>
              <a:off x="1789975" y="1712506"/>
              <a:ext cx="18000" cy="5328000"/>
            </a:xfrm>
            <a:prstGeom prst="straightConnector1">
              <a:avLst/>
            </a:prstGeom>
            <a:noFill/>
            <a:ln cap="flat" cmpd="sng" w="76200">
              <a:solidFill>
                <a:srgbClr val="F8485E"/>
              </a:solidFill>
              <a:prstDash val="solid"/>
              <a:round/>
              <a:headEnd len="med" w="med" type="none"/>
              <a:tailEnd len="med" w="med" type="none"/>
            </a:ln>
          </p:spPr>
        </p:cxnSp>
        <p:cxnSp>
          <p:nvCxnSpPr>
            <p:cNvPr id="750" name="Google Shape;750;p82"/>
            <p:cNvCxnSpPr/>
            <p:nvPr/>
          </p:nvCxnSpPr>
          <p:spPr>
            <a:xfrm>
              <a:off x="1004900" y="995375"/>
              <a:ext cx="800100" cy="785700"/>
            </a:xfrm>
            <a:prstGeom prst="curvedConnector3">
              <a:avLst>
                <a:gd fmla="val 89879" name="adj1"/>
              </a:avLst>
            </a:prstGeom>
            <a:noFill/>
            <a:ln cap="flat" cmpd="sng" w="76200">
              <a:solidFill>
                <a:srgbClr val="F8485E"/>
              </a:solidFill>
              <a:prstDash val="solid"/>
              <a:round/>
              <a:headEnd len="med" w="med" type="none"/>
              <a:tailEnd len="med" w="med" type="none"/>
            </a:ln>
          </p:spPr>
        </p:cxnSp>
      </p:grpSp>
      <p:grpSp>
        <p:nvGrpSpPr>
          <p:cNvPr id="751" name="Google Shape;751;p82"/>
          <p:cNvGrpSpPr/>
          <p:nvPr/>
        </p:nvGrpSpPr>
        <p:grpSpPr>
          <a:xfrm>
            <a:off x="1856450" y="817025"/>
            <a:ext cx="1717175" cy="6051431"/>
            <a:chOff x="91700" y="989075"/>
            <a:chExt cx="1717175" cy="6051431"/>
          </a:xfrm>
        </p:grpSpPr>
        <p:cxnSp>
          <p:nvCxnSpPr>
            <p:cNvPr id="752" name="Google Shape;752;p82"/>
            <p:cNvCxnSpPr/>
            <p:nvPr/>
          </p:nvCxnSpPr>
          <p:spPr>
            <a:xfrm>
              <a:off x="91700" y="989075"/>
              <a:ext cx="923700" cy="6600"/>
            </a:xfrm>
            <a:prstGeom prst="straightConnector1">
              <a:avLst/>
            </a:prstGeom>
            <a:noFill/>
            <a:ln cap="flat" cmpd="sng" w="76200">
              <a:solidFill>
                <a:schemeClr val="accent5"/>
              </a:solidFill>
              <a:prstDash val="solid"/>
              <a:round/>
              <a:headEnd len="med" w="med" type="none"/>
              <a:tailEnd len="med" w="med" type="none"/>
            </a:ln>
          </p:spPr>
        </p:cxnSp>
        <p:cxnSp>
          <p:nvCxnSpPr>
            <p:cNvPr id="753" name="Google Shape;753;p82"/>
            <p:cNvCxnSpPr/>
            <p:nvPr/>
          </p:nvCxnSpPr>
          <p:spPr>
            <a:xfrm>
              <a:off x="1789975" y="1712506"/>
              <a:ext cx="18900" cy="5328000"/>
            </a:xfrm>
            <a:prstGeom prst="straightConnector1">
              <a:avLst/>
            </a:prstGeom>
            <a:noFill/>
            <a:ln cap="flat" cmpd="sng" w="76200">
              <a:solidFill>
                <a:schemeClr val="accent5"/>
              </a:solidFill>
              <a:prstDash val="solid"/>
              <a:round/>
              <a:headEnd len="med" w="med" type="none"/>
              <a:tailEnd len="med" w="med" type="none"/>
            </a:ln>
          </p:spPr>
        </p:cxnSp>
        <p:cxnSp>
          <p:nvCxnSpPr>
            <p:cNvPr id="754" name="Google Shape;754;p82"/>
            <p:cNvCxnSpPr/>
            <p:nvPr/>
          </p:nvCxnSpPr>
          <p:spPr>
            <a:xfrm>
              <a:off x="1004900" y="995375"/>
              <a:ext cx="800100" cy="785700"/>
            </a:xfrm>
            <a:prstGeom prst="curvedConnector3">
              <a:avLst>
                <a:gd fmla="val 89879" name="adj1"/>
              </a:avLst>
            </a:prstGeom>
            <a:noFill/>
            <a:ln cap="flat" cmpd="sng" w="76200">
              <a:solidFill>
                <a:schemeClr val="accent5"/>
              </a:solidFill>
              <a:prstDash val="solid"/>
              <a:round/>
              <a:headEnd len="med" w="med" type="none"/>
              <a:tailEnd len="med" w="med" type="none"/>
            </a:ln>
          </p:spPr>
        </p:cxnSp>
      </p:grpSp>
      <p:grpSp>
        <p:nvGrpSpPr>
          <p:cNvPr id="755" name="Google Shape;755;p82"/>
          <p:cNvGrpSpPr/>
          <p:nvPr/>
        </p:nvGrpSpPr>
        <p:grpSpPr>
          <a:xfrm>
            <a:off x="5233550" y="817025"/>
            <a:ext cx="1717175" cy="6051431"/>
            <a:chOff x="91700" y="989075"/>
            <a:chExt cx="1717175" cy="6051431"/>
          </a:xfrm>
        </p:grpSpPr>
        <p:cxnSp>
          <p:nvCxnSpPr>
            <p:cNvPr id="756" name="Google Shape;756;p82"/>
            <p:cNvCxnSpPr/>
            <p:nvPr/>
          </p:nvCxnSpPr>
          <p:spPr>
            <a:xfrm>
              <a:off x="91700" y="989075"/>
              <a:ext cx="923700" cy="6600"/>
            </a:xfrm>
            <a:prstGeom prst="straightConnector1">
              <a:avLst/>
            </a:prstGeom>
            <a:noFill/>
            <a:ln cap="flat" cmpd="sng" w="76200">
              <a:solidFill>
                <a:srgbClr val="D7EAE6"/>
              </a:solidFill>
              <a:prstDash val="solid"/>
              <a:round/>
              <a:headEnd len="med" w="med" type="none"/>
              <a:tailEnd len="med" w="med" type="none"/>
            </a:ln>
          </p:spPr>
        </p:cxnSp>
        <p:cxnSp>
          <p:nvCxnSpPr>
            <p:cNvPr id="757" name="Google Shape;757;p82"/>
            <p:cNvCxnSpPr/>
            <p:nvPr/>
          </p:nvCxnSpPr>
          <p:spPr>
            <a:xfrm>
              <a:off x="1789975" y="1712506"/>
              <a:ext cx="18900" cy="5328000"/>
            </a:xfrm>
            <a:prstGeom prst="straightConnector1">
              <a:avLst/>
            </a:prstGeom>
            <a:noFill/>
            <a:ln cap="flat" cmpd="sng" w="76200">
              <a:solidFill>
                <a:srgbClr val="D7EAE6"/>
              </a:solidFill>
              <a:prstDash val="solid"/>
              <a:round/>
              <a:headEnd len="med" w="med" type="none"/>
              <a:tailEnd len="med" w="med" type="none"/>
            </a:ln>
          </p:spPr>
        </p:cxnSp>
        <p:cxnSp>
          <p:nvCxnSpPr>
            <p:cNvPr id="758" name="Google Shape;758;p82"/>
            <p:cNvCxnSpPr/>
            <p:nvPr/>
          </p:nvCxnSpPr>
          <p:spPr>
            <a:xfrm>
              <a:off x="1004900" y="995375"/>
              <a:ext cx="800100" cy="785700"/>
            </a:xfrm>
            <a:prstGeom prst="curvedConnector3">
              <a:avLst>
                <a:gd fmla="val 89879" name="adj1"/>
              </a:avLst>
            </a:prstGeom>
            <a:noFill/>
            <a:ln cap="flat" cmpd="sng" w="76200">
              <a:solidFill>
                <a:srgbClr val="D7EAE6"/>
              </a:solidFill>
              <a:prstDash val="solid"/>
              <a:round/>
              <a:headEnd len="med" w="med" type="none"/>
              <a:tailEnd len="med" w="med" type="none"/>
            </a:ln>
          </p:spPr>
        </p:cxnSp>
      </p:grpSp>
      <p:grpSp>
        <p:nvGrpSpPr>
          <p:cNvPr id="759" name="Google Shape;759;p82"/>
          <p:cNvGrpSpPr/>
          <p:nvPr/>
        </p:nvGrpSpPr>
        <p:grpSpPr>
          <a:xfrm>
            <a:off x="6922100" y="817025"/>
            <a:ext cx="1717175" cy="6051431"/>
            <a:chOff x="91700" y="989075"/>
            <a:chExt cx="1717175" cy="6051431"/>
          </a:xfrm>
        </p:grpSpPr>
        <p:cxnSp>
          <p:nvCxnSpPr>
            <p:cNvPr id="760" name="Google Shape;760;p82"/>
            <p:cNvCxnSpPr/>
            <p:nvPr/>
          </p:nvCxnSpPr>
          <p:spPr>
            <a:xfrm>
              <a:off x="91700" y="989075"/>
              <a:ext cx="923700" cy="6600"/>
            </a:xfrm>
            <a:prstGeom prst="straightConnector1">
              <a:avLst/>
            </a:prstGeom>
            <a:noFill/>
            <a:ln cap="flat" cmpd="sng" w="76200">
              <a:solidFill>
                <a:srgbClr val="4A8CCA"/>
              </a:solidFill>
              <a:prstDash val="solid"/>
              <a:round/>
              <a:headEnd len="med" w="med" type="none"/>
              <a:tailEnd len="med" w="med" type="none"/>
            </a:ln>
          </p:spPr>
        </p:cxnSp>
        <p:cxnSp>
          <p:nvCxnSpPr>
            <p:cNvPr id="761" name="Google Shape;761;p82"/>
            <p:cNvCxnSpPr/>
            <p:nvPr/>
          </p:nvCxnSpPr>
          <p:spPr>
            <a:xfrm>
              <a:off x="1789975" y="1712506"/>
              <a:ext cx="18900" cy="5328000"/>
            </a:xfrm>
            <a:prstGeom prst="straightConnector1">
              <a:avLst/>
            </a:prstGeom>
            <a:noFill/>
            <a:ln cap="flat" cmpd="sng" w="76200">
              <a:solidFill>
                <a:srgbClr val="4A8CCA"/>
              </a:solidFill>
              <a:prstDash val="solid"/>
              <a:round/>
              <a:headEnd len="med" w="med" type="none"/>
              <a:tailEnd len="med" w="med" type="none"/>
            </a:ln>
          </p:spPr>
        </p:cxnSp>
        <p:cxnSp>
          <p:nvCxnSpPr>
            <p:cNvPr id="762" name="Google Shape;762;p82"/>
            <p:cNvCxnSpPr/>
            <p:nvPr/>
          </p:nvCxnSpPr>
          <p:spPr>
            <a:xfrm>
              <a:off x="1004900" y="995375"/>
              <a:ext cx="800100" cy="785700"/>
            </a:xfrm>
            <a:prstGeom prst="curvedConnector3">
              <a:avLst>
                <a:gd fmla="val 89879" name="adj1"/>
              </a:avLst>
            </a:prstGeom>
            <a:noFill/>
            <a:ln cap="flat" cmpd="sng" w="76200">
              <a:solidFill>
                <a:srgbClr val="4A8CCA"/>
              </a:solidFill>
              <a:prstDash val="solid"/>
              <a:round/>
              <a:headEnd len="med" w="med" type="none"/>
              <a:tailEnd len="med" w="med" type="none"/>
            </a:ln>
          </p:spPr>
        </p:cxnSp>
      </p:grpSp>
      <p:grpSp>
        <p:nvGrpSpPr>
          <p:cNvPr id="763" name="Google Shape;763;p82"/>
          <p:cNvGrpSpPr/>
          <p:nvPr/>
        </p:nvGrpSpPr>
        <p:grpSpPr>
          <a:xfrm>
            <a:off x="8610650" y="817025"/>
            <a:ext cx="1717175" cy="6051431"/>
            <a:chOff x="91700" y="989075"/>
            <a:chExt cx="1717175" cy="6051431"/>
          </a:xfrm>
        </p:grpSpPr>
        <p:cxnSp>
          <p:nvCxnSpPr>
            <p:cNvPr id="764" name="Google Shape;764;p82"/>
            <p:cNvCxnSpPr/>
            <p:nvPr/>
          </p:nvCxnSpPr>
          <p:spPr>
            <a:xfrm>
              <a:off x="91700" y="989075"/>
              <a:ext cx="923700" cy="6600"/>
            </a:xfrm>
            <a:prstGeom prst="straightConnector1">
              <a:avLst/>
            </a:prstGeom>
            <a:noFill/>
            <a:ln cap="flat" cmpd="sng" w="76200">
              <a:solidFill>
                <a:srgbClr val="5AB891"/>
              </a:solidFill>
              <a:prstDash val="solid"/>
              <a:round/>
              <a:headEnd len="med" w="med" type="none"/>
              <a:tailEnd len="med" w="med" type="none"/>
            </a:ln>
          </p:spPr>
        </p:cxnSp>
        <p:cxnSp>
          <p:nvCxnSpPr>
            <p:cNvPr id="765" name="Google Shape;765;p82"/>
            <p:cNvCxnSpPr/>
            <p:nvPr/>
          </p:nvCxnSpPr>
          <p:spPr>
            <a:xfrm>
              <a:off x="1789975" y="1712506"/>
              <a:ext cx="18900" cy="5328000"/>
            </a:xfrm>
            <a:prstGeom prst="straightConnector1">
              <a:avLst/>
            </a:prstGeom>
            <a:noFill/>
            <a:ln cap="flat" cmpd="sng" w="76200">
              <a:solidFill>
                <a:srgbClr val="5AB891"/>
              </a:solidFill>
              <a:prstDash val="solid"/>
              <a:round/>
              <a:headEnd len="med" w="med" type="none"/>
              <a:tailEnd len="med" w="med" type="none"/>
            </a:ln>
          </p:spPr>
        </p:cxnSp>
        <p:cxnSp>
          <p:nvCxnSpPr>
            <p:cNvPr id="766" name="Google Shape;766;p82"/>
            <p:cNvCxnSpPr/>
            <p:nvPr/>
          </p:nvCxnSpPr>
          <p:spPr>
            <a:xfrm>
              <a:off x="1004900" y="995375"/>
              <a:ext cx="800100" cy="785700"/>
            </a:xfrm>
            <a:prstGeom prst="curvedConnector3">
              <a:avLst>
                <a:gd fmla="val 89879" name="adj1"/>
              </a:avLst>
            </a:prstGeom>
            <a:noFill/>
            <a:ln cap="flat" cmpd="sng" w="76200">
              <a:solidFill>
                <a:srgbClr val="5AB891"/>
              </a:solidFill>
              <a:prstDash val="solid"/>
              <a:round/>
              <a:headEnd len="med" w="med" type="none"/>
              <a:tailEnd len="med" w="med" type="none"/>
            </a:ln>
          </p:spPr>
        </p:cxnSp>
      </p:grpSp>
      <p:grpSp>
        <p:nvGrpSpPr>
          <p:cNvPr id="767" name="Google Shape;767;p82"/>
          <p:cNvGrpSpPr/>
          <p:nvPr/>
        </p:nvGrpSpPr>
        <p:grpSpPr>
          <a:xfrm>
            <a:off x="10299200" y="817025"/>
            <a:ext cx="1717175" cy="6051431"/>
            <a:chOff x="91700" y="989075"/>
            <a:chExt cx="1717175" cy="6051431"/>
          </a:xfrm>
        </p:grpSpPr>
        <p:cxnSp>
          <p:nvCxnSpPr>
            <p:cNvPr id="768" name="Google Shape;768;p82"/>
            <p:cNvCxnSpPr/>
            <p:nvPr/>
          </p:nvCxnSpPr>
          <p:spPr>
            <a:xfrm>
              <a:off x="91700" y="989075"/>
              <a:ext cx="923700" cy="6600"/>
            </a:xfrm>
            <a:prstGeom prst="straightConnector1">
              <a:avLst/>
            </a:prstGeom>
            <a:noFill/>
            <a:ln cap="flat" cmpd="sng" w="76200">
              <a:solidFill>
                <a:srgbClr val="F166A7"/>
              </a:solidFill>
              <a:prstDash val="solid"/>
              <a:round/>
              <a:headEnd len="med" w="med" type="none"/>
              <a:tailEnd len="med" w="med" type="none"/>
            </a:ln>
          </p:spPr>
        </p:cxnSp>
        <p:cxnSp>
          <p:nvCxnSpPr>
            <p:cNvPr id="769" name="Google Shape;769;p82"/>
            <p:cNvCxnSpPr/>
            <p:nvPr/>
          </p:nvCxnSpPr>
          <p:spPr>
            <a:xfrm>
              <a:off x="1789975" y="1712506"/>
              <a:ext cx="18900" cy="5328000"/>
            </a:xfrm>
            <a:prstGeom prst="straightConnector1">
              <a:avLst/>
            </a:prstGeom>
            <a:noFill/>
            <a:ln cap="flat" cmpd="sng" w="76200">
              <a:solidFill>
                <a:srgbClr val="F166A7"/>
              </a:solidFill>
              <a:prstDash val="solid"/>
              <a:round/>
              <a:headEnd len="med" w="med" type="none"/>
              <a:tailEnd len="med" w="med" type="none"/>
            </a:ln>
          </p:spPr>
        </p:cxnSp>
        <p:cxnSp>
          <p:nvCxnSpPr>
            <p:cNvPr id="770" name="Google Shape;770;p82"/>
            <p:cNvCxnSpPr/>
            <p:nvPr/>
          </p:nvCxnSpPr>
          <p:spPr>
            <a:xfrm>
              <a:off x="1004900" y="995375"/>
              <a:ext cx="800100" cy="785700"/>
            </a:xfrm>
            <a:prstGeom prst="curvedConnector3">
              <a:avLst>
                <a:gd fmla="val 89879" name="adj1"/>
              </a:avLst>
            </a:prstGeom>
            <a:noFill/>
            <a:ln cap="flat" cmpd="sng" w="76200">
              <a:solidFill>
                <a:srgbClr val="F166A7"/>
              </a:solidFill>
              <a:prstDash val="solid"/>
              <a:round/>
              <a:headEnd len="med" w="med" type="none"/>
              <a:tailEnd len="med" w="med" type="none"/>
            </a:ln>
          </p:spPr>
        </p:cxnSp>
      </p:grpSp>
      <p:sp>
        <p:nvSpPr>
          <p:cNvPr id="771" name="Google Shape;771;p82"/>
          <p:cNvSpPr/>
          <p:nvPr/>
        </p:nvSpPr>
        <p:spPr>
          <a:xfrm>
            <a:off x="1918100" y="2984976"/>
            <a:ext cx="1752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Solution Devoteam.</a:t>
            </a:r>
            <a:endParaRPr b="1" sz="1000">
              <a:solidFill>
                <a:srgbClr val="595959"/>
              </a:solidFill>
              <a:latin typeface="Montserrat"/>
              <a:ea typeface="Montserrat"/>
              <a:cs typeface="Montserrat"/>
              <a:sym typeface="Montserrat"/>
            </a:endParaRPr>
          </a:p>
        </p:txBody>
      </p:sp>
      <p:sp>
        <p:nvSpPr>
          <p:cNvPr id="772" name="Google Shape;772;p82"/>
          <p:cNvSpPr/>
          <p:nvPr/>
        </p:nvSpPr>
        <p:spPr>
          <a:xfrm>
            <a:off x="1918100" y="895302"/>
            <a:ext cx="1716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Objectif.</a:t>
            </a:r>
            <a:endParaRPr b="1" sz="1000">
              <a:solidFill>
                <a:srgbClr val="595959"/>
              </a:solidFill>
              <a:latin typeface="Montserrat"/>
              <a:ea typeface="Montserrat"/>
              <a:cs typeface="Montserrat"/>
              <a:sym typeface="Montserrat"/>
            </a:endParaRPr>
          </a:p>
        </p:txBody>
      </p:sp>
      <p:sp>
        <p:nvSpPr>
          <p:cNvPr id="773" name="Google Shape;773;p82"/>
          <p:cNvSpPr txBox="1"/>
          <p:nvPr/>
        </p:nvSpPr>
        <p:spPr>
          <a:xfrm>
            <a:off x="1918100" y="1039201"/>
            <a:ext cx="1535100" cy="126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595959"/>
                </a:solidFill>
                <a:latin typeface="Montserrat"/>
                <a:ea typeface="Montserrat"/>
                <a:cs typeface="Montserrat"/>
                <a:sym typeface="Montserrat"/>
              </a:rPr>
              <a:t>Penser la mobilité de plus en plus comme un service et conduire une transformation digitale profonde tournée vers les initiatives Smart City/Smart Mobility</a:t>
            </a:r>
            <a:endParaRPr sz="800">
              <a:solidFill>
                <a:srgbClr val="595959"/>
              </a:solidFill>
              <a:latin typeface="Montserrat"/>
              <a:ea typeface="Montserrat"/>
              <a:cs typeface="Montserrat"/>
              <a:sym typeface="Montserrat"/>
            </a:endParaRPr>
          </a:p>
        </p:txBody>
      </p:sp>
      <p:sp>
        <p:nvSpPr>
          <p:cNvPr id="774" name="Google Shape;774;p82"/>
          <p:cNvSpPr txBox="1"/>
          <p:nvPr/>
        </p:nvSpPr>
        <p:spPr>
          <a:xfrm>
            <a:off x="1918100" y="3119677"/>
            <a:ext cx="1569600" cy="18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595959"/>
                </a:solidFill>
                <a:latin typeface="Montserrat"/>
                <a:ea typeface="Montserrat"/>
                <a:cs typeface="Montserrat"/>
                <a:sym typeface="Montserrat"/>
              </a:rPr>
              <a:t>Un Data Office Manager :  à la fois Data Architect et Data PM accompagne Keolis sur son projet Smart Data dans un rôle de référent fonctionnel et technique, de pilote projets et ambassadeur en interne Keolis de ce projet</a:t>
            </a:r>
            <a:endParaRPr sz="800">
              <a:solidFill>
                <a:srgbClr val="595959"/>
              </a:solidFill>
              <a:latin typeface="Montserrat"/>
              <a:ea typeface="Montserrat"/>
              <a:cs typeface="Montserrat"/>
              <a:sym typeface="Montserrat"/>
            </a:endParaRPr>
          </a:p>
        </p:txBody>
      </p:sp>
      <p:sp>
        <p:nvSpPr>
          <p:cNvPr id="775" name="Google Shape;775;p82"/>
          <p:cNvSpPr/>
          <p:nvPr/>
        </p:nvSpPr>
        <p:spPr>
          <a:xfrm rot="5400000">
            <a:off x="2580538" y="270614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2"/>
          <p:cNvSpPr/>
          <p:nvPr/>
        </p:nvSpPr>
        <p:spPr>
          <a:xfrm>
            <a:off x="3614151" y="2984976"/>
            <a:ext cx="1752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Solution Devoteam.</a:t>
            </a:r>
            <a:endParaRPr b="1" sz="1000">
              <a:solidFill>
                <a:srgbClr val="595959"/>
              </a:solidFill>
              <a:latin typeface="Montserrat"/>
              <a:ea typeface="Montserrat"/>
              <a:cs typeface="Montserrat"/>
              <a:sym typeface="Montserrat"/>
            </a:endParaRPr>
          </a:p>
        </p:txBody>
      </p:sp>
      <p:sp>
        <p:nvSpPr>
          <p:cNvPr id="777" name="Google Shape;777;p82"/>
          <p:cNvSpPr/>
          <p:nvPr/>
        </p:nvSpPr>
        <p:spPr>
          <a:xfrm>
            <a:off x="3614151" y="895302"/>
            <a:ext cx="1716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Objectif.</a:t>
            </a:r>
            <a:endParaRPr b="1" sz="1000">
              <a:solidFill>
                <a:srgbClr val="595959"/>
              </a:solidFill>
              <a:latin typeface="Montserrat"/>
              <a:ea typeface="Montserrat"/>
              <a:cs typeface="Montserrat"/>
              <a:sym typeface="Montserrat"/>
            </a:endParaRPr>
          </a:p>
        </p:txBody>
      </p:sp>
      <p:sp>
        <p:nvSpPr>
          <p:cNvPr id="778" name="Google Shape;778;p82"/>
          <p:cNvSpPr txBox="1"/>
          <p:nvPr/>
        </p:nvSpPr>
        <p:spPr>
          <a:xfrm>
            <a:off x="3614151" y="1039201"/>
            <a:ext cx="1535100" cy="126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595959"/>
                </a:solidFill>
                <a:latin typeface="Montserrat"/>
                <a:ea typeface="Montserrat"/>
                <a:cs typeface="Montserrat"/>
                <a:sym typeface="Montserrat"/>
              </a:rPr>
              <a:t>Moderniser la plateforme et les services Data pour répondre aux nouveaux besoins métiers dans le </a:t>
            </a:r>
            <a:br>
              <a:rPr lang="fr-FR" sz="800">
                <a:solidFill>
                  <a:srgbClr val="595959"/>
                </a:solidFill>
                <a:latin typeface="Montserrat"/>
                <a:ea typeface="Montserrat"/>
                <a:cs typeface="Montserrat"/>
                <a:sym typeface="Montserrat"/>
              </a:rPr>
            </a:br>
            <a:r>
              <a:rPr lang="fr-FR" sz="800">
                <a:solidFill>
                  <a:srgbClr val="595959"/>
                </a:solidFill>
                <a:latin typeface="Montserrat"/>
                <a:ea typeface="Montserrat"/>
                <a:cs typeface="Montserrat"/>
                <a:sym typeface="Montserrat"/>
              </a:rPr>
              <a:t>respect des exigences réglementaires</a:t>
            </a:r>
            <a:endParaRPr sz="800">
              <a:solidFill>
                <a:srgbClr val="595959"/>
              </a:solidFill>
              <a:latin typeface="Montserrat"/>
              <a:ea typeface="Montserrat"/>
              <a:cs typeface="Montserrat"/>
              <a:sym typeface="Montserrat"/>
            </a:endParaRPr>
          </a:p>
        </p:txBody>
      </p:sp>
      <p:sp>
        <p:nvSpPr>
          <p:cNvPr id="779" name="Google Shape;779;p82"/>
          <p:cNvSpPr txBox="1"/>
          <p:nvPr/>
        </p:nvSpPr>
        <p:spPr>
          <a:xfrm>
            <a:off x="3614151" y="3119677"/>
            <a:ext cx="1569600" cy="18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fr-FR" sz="800">
                <a:solidFill>
                  <a:srgbClr val="595959"/>
                </a:solidFill>
                <a:latin typeface="Montserrat"/>
                <a:ea typeface="Montserrat"/>
                <a:cs typeface="Montserrat"/>
                <a:sym typeface="Montserrat"/>
              </a:rPr>
              <a:t>Un binôme Data PM aguerri au monde de la  production avec une triple compétence technico-fonctionnelle-méthodologique appuie LCL dans la conception, le déploiement et le support des nouvelles solutions déployées</a:t>
            </a:r>
            <a:endParaRPr sz="800">
              <a:solidFill>
                <a:srgbClr val="595959"/>
              </a:solidFill>
              <a:latin typeface="Montserrat"/>
              <a:ea typeface="Montserrat"/>
              <a:cs typeface="Montserrat"/>
              <a:sym typeface="Montserrat"/>
            </a:endParaRPr>
          </a:p>
        </p:txBody>
      </p:sp>
      <p:sp>
        <p:nvSpPr>
          <p:cNvPr id="780" name="Google Shape;780;p82"/>
          <p:cNvSpPr/>
          <p:nvPr/>
        </p:nvSpPr>
        <p:spPr>
          <a:xfrm>
            <a:off x="95850" y="2984976"/>
            <a:ext cx="1752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Solution Devoteam.</a:t>
            </a:r>
            <a:endParaRPr b="1" sz="1000">
              <a:solidFill>
                <a:srgbClr val="595959"/>
              </a:solidFill>
              <a:latin typeface="Montserrat"/>
              <a:ea typeface="Montserrat"/>
              <a:cs typeface="Montserrat"/>
              <a:sym typeface="Montserrat"/>
            </a:endParaRPr>
          </a:p>
        </p:txBody>
      </p:sp>
      <p:sp>
        <p:nvSpPr>
          <p:cNvPr id="781" name="Google Shape;781;p82"/>
          <p:cNvSpPr/>
          <p:nvPr/>
        </p:nvSpPr>
        <p:spPr>
          <a:xfrm>
            <a:off x="95850" y="895302"/>
            <a:ext cx="1716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Objectif.</a:t>
            </a:r>
            <a:endParaRPr b="1" sz="1000">
              <a:solidFill>
                <a:srgbClr val="595959"/>
              </a:solidFill>
              <a:latin typeface="Montserrat"/>
              <a:ea typeface="Montserrat"/>
              <a:cs typeface="Montserrat"/>
              <a:sym typeface="Montserrat"/>
            </a:endParaRPr>
          </a:p>
        </p:txBody>
      </p:sp>
      <p:sp>
        <p:nvSpPr>
          <p:cNvPr id="782" name="Google Shape;782;p82"/>
          <p:cNvSpPr txBox="1"/>
          <p:nvPr/>
        </p:nvSpPr>
        <p:spPr>
          <a:xfrm>
            <a:off x="95851" y="1039201"/>
            <a:ext cx="1535100" cy="126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fr-FR" sz="800">
                <a:solidFill>
                  <a:srgbClr val="595959"/>
                </a:solidFill>
                <a:latin typeface="Montserrat"/>
                <a:ea typeface="Montserrat"/>
                <a:cs typeface="Montserrat"/>
                <a:sym typeface="Montserrat"/>
              </a:rPr>
              <a:t>Créer un pôle fédérant le Data Engineering, la Data Science et le Data Reporting autour d’une nouvelle plateforme Data Phenix</a:t>
            </a:r>
            <a:endParaRPr b="1" sz="800">
              <a:solidFill>
                <a:srgbClr val="0000FF"/>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t/>
            </a:r>
            <a:endParaRPr sz="800">
              <a:solidFill>
                <a:srgbClr val="0000FF"/>
              </a:solidFill>
              <a:latin typeface="Montserrat"/>
              <a:ea typeface="Montserrat"/>
              <a:cs typeface="Montserrat"/>
              <a:sym typeface="Montserrat"/>
            </a:endParaRPr>
          </a:p>
        </p:txBody>
      </p:sp>
      <p:sp>
        <p:nvSpPr>
          <p:cNvPr id="783" name="Google Shape;783;p82"/>
          <p:cNvSpPr txBox="1"/>
          <p:nvPr/>
        </p:nvSpPr>
        <p:spPr>
          <a:xfrm>
            <a:off x="95851" y="3119677"/>
            <a:ext cx="1569600" cy="18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EEEEEE"/>
              </a:buClr>
              <a:buSzPts val="1100"/>
              <a:buFont typeface="Arial"/>
              <a:buNone/>
            </a:pPr>
            <a:r>
              <a:rPr lang="fr-FR" sz="800">
                <a:solidFill>
                  <a:srgbClr val="595959"/>
                </a:solidFill>
                <a:latin typeface="Montserrat"/>
                <a:ea typeface="Montserrat"/>
                <a:cs typeface="Montserrat"/>
                <a:sym typeface="Montserrat"/>
              </a:rPr>
              <a:t>Des Data Engineers/ Data Ops intégrés </a:t>
            </a:r>
            <a:br>
              <a:rPr lang="fr-FR" sz="800">
                <a:solidFill>
                  <a:srgbClr val="595959"/>
                </a:solidFill>
                <a:latin typeface="Montserrat"/>
                <a:ea typeface="Montserrat"/>
                <a:cs typeface="Montserrat"/>
                <a:sym typeface="Montserrat"/>
              </a:rPr>
            </a:br>
            <a:r>
              <a:rPr lang="fr-FR" sz="800">
                <a:solidFill>
                  <a:srgbClr val="595959"/>
                </a:solidFill>
                <a:latin typeface="Montserrat"/>
                <a:ea typeface="Montserrat"/>
                <a:cs typeface="Montserrat"/>
                <a:sym typeface="Montserrat"/>
              </a:rPr>
              <a:t>aux équipes "développement" et “plateforme” réalisent d’une part les projets métiers en mode agile et d’autre part assurent le support/monitoring de la plateforme</a:t>
            </a:r>
            <a:endParaRPr sz="800">
              <a:solidFill>
                <a:srgbClr val="595959"/>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t/>
            </a:r>
            <a:endParaRPr sz="800">
              <a:solidFill>
                <a:srgbClr val="595959"/>
              </a:solidFill>
              <a:latin typeface="Montserrat"/>
              <a:ea typeface="Montserrat"/>
              <a:cs typeface="Montserrat"/>
              <a:sym typeface="Montserrat"/>
            </a:endParaRPr>
          </a:p>
        </p:txBody>
      </p:sp>
      <p:sp>
        <p:nvSpPr>
          <p:cNvPr id="784" name="Google Shape;784;p82"/>
          <p:cNvSpPr/>
          <p:nvPr/>
        </p:nvSpPr>
        <p:spPr>
          <a:xfrm rot="5400000">
            <a:off x="4280737" y="270614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2"/>
          <p:cNvSpPr/>
          <p:nvPr/>
        </p:nvSpPr>
        <p:spPr>
          <a:xfrm rot="5400000">
            <a:off x="764838" y="270614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2"/>
          <p:cNvSpPr/>
          <p:nvPr/>
        </p:nvSpPr>
        <p:spPr>
          <a:xfrm>
            <a:off x="0" y="5520001"/>
            <a:ext cx="1884300" cy="1170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500"/>
              <a:buFont typeface="Arial"/>
              <a:buNone/>
            </a:pPr>
            <a:r>
              <a:rPr b="1" lang="fr-FR" sz="800">
                <a:solidFill>
                  <a:srgbClr val="FFFFFF"/>
                </a:solidFill>
                <a:latin typeface="Montserrat"/>
                <a:ea typeface="Montserrat"/>
                <a:cs typeface="Montserrat"/>
                <a:sym typeface="Montserrat"/>
              </a:rPr>
              <a:t>Réalisation de projets Data : </a:t>
            </a:r>
            <a:br>
              <a:rPr b="1" lang="fr-FR" sz="800">
                <a:solidFill>
                  <a:srgbClr val="FFFFFF"/>
                </a:solidFill>
                <a:latin typeface="Montserrat"/>
                <a:ea typeface="Montserrat"/>
                <a:cs typeface="Montserrat"/>
                <a:sym typeface="Montserrat"/>
              </a:rPr>
            </a:br>
            <a:r>
              <a:rPr b="1" lang="fr-FR" sz="800">
                <a:solidFill>
                  <a:srgbClr val="FFFFFF"/>
                </a:solidFill>
                <a:latin typeface="Montserrat"/>
                <a:ea typeface="Montserrat"/>
                <a:cs typeface="Montserrat"/>
                <a:sym typeface="Montserrat"/>
              </a:rPr>
              <a:t>Flux Direct Virtuel, One Cash, Assortment, Warehouse</a:t>
            </a:r>
            <a:endParaRPr b="1" sz="8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500"/>
              <a:buFont typeface="Arial"/>
              <a:buNone/>
            </a:pPr>
            <a:r>
              <a:rPr b="1" lang="fr-FR" sz="800">
                <a:solidFill>
                  <a:srgbClr val="FFFFFF"/>
                </a:solidFill>
                <a:latin typeface="Montserrat"/>
                <a:ea typeface="Montserrat"/>
                <a:cs typeface="Montserrat"/>
                <a:sym typeface="Montserrat"/>
              </a:rPr>
              <a:t>Support plateforme : dév outils de supervision/ monitoring en </a:t>
            </a:r>
            <a:r>
              <a:rPr b="1" lang="fr-FR" sz="800">
                <a:solidFill>
                  <a:schemeClr val="lt1"/>
                </a:solidFill>
                <a:latin typeface="Montserrat"/>
                <a:ea typeface="Montserrat"/>
                <a:cs typeface="Montserrat"/>
                <a:sym typeface="Montserrat"/>
              </a:rPr>
              <a:t>Go et Python</a:t>
            </a:r>
            <a:endParaRPr b="1" sz="8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500"/>
              <a:buFont typeface="Arial"/>
              <a:buNone/>
            </a:pPr>
            <a:r>
              <a:rPr b="1" lang="fr-FR" sz="800">
                <a:solidFill>
                  <a:srgbClr val="FFFFFF"/>
                </a:solidFill>
                <a:latin typeface="Montserrat"/>
                <a:ea typeface="Montserrat"/>
                <a:cs typeface="Montserrat"/>
                <a:sym typeface="Montserrat"/>
              </a:rPr>
              <a:t>Expertise migration vers GCP </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500"/>
              <a:buFont typeface="Arial"/>
              <a:buNone/>
            </a:pPr>
            <a:r>
              <a:t/>
            </a:r>
            <a:endParaRPr b="1" sz="800">
              <a:solidFill>
                <a:srgbClr val="FFFFFF"/>
              </a:solidFill>
              <a:latin typeface="Montserrat"/>
              <a:ea typeface="Montserrat"/>
              <a:cs typeface="Montserrat"/>
              <a:sym typeface="Montserrat"/>
            </a:endParaRPr>
          </a:p>
        </p:txBody>
      </p:sp>
      <p:pic>
        <p:nvPicPr>
          <p:cNvPr id="787" name="Google Shape;787;p82"/>
          <p:cNvPicPr preferRelativeResize="0"/>
          <p:nvPr/>
        </p:nvPicPr>
        <p:blipFill>
          <a:blip r:embed="rId7">
            <a:alphaModFix/>
          </a:blip>
          <a:stretch>
            <a:fillRect/>
          </a:stretch>
        </p:blipFill>
        <p:spPr>
          <a:xfrm>
            <a:off x="183773" y="189076"/>
            <a:ext cx="366047" cy="294546"/>
          </a:xfrm>
          <a:prstGeom prst="rect">
            <a:avLst/>
          </a:prstGeom>
          <a:noFill/>
          <a:ln>
            <a:noFill/>
          </a:ln>
        </p:spPr>
      </p:pic>
      <p:pic>
        <p:nvPicPr>
          <p:cNvPr id="788" name="Google Shape;788;p82"/>
          <p:cNvPicPr preferRelativeResize="0"/>
          <p:nvPr/>
        </p:nvPicPr>
        <p:blipFill>
          <a:blip r:embed="rId8">
            <a:alphaModFix/>
          </a:blip>
          <a:stretch>
            <a:fillRect/>
          </a:stretch>
        </p:blipFill>
        <p:spPr>
          <a:xfrm>
            <a:off x="1869629" y="331921"/>
            <a:ext cx="1013266" cy="151699"/>
          </a:xfrm>
          <a:prstGeom prst="rect">
            <a:avLst/>
          </a:prstGeom>
          <a:noFill/>
          <a:ln>
            <a:noFill/>
          </a:ln>
        </p:spPr>
      </p:pic>
      <p:pic>
        <p:nvPicPr>
          <p:cNvPr id="789" name="Google Shape;789;p82"/>
          <p:cNvPicPr preferRelativeResize="0"/>
          <p:nvPr/>
        </p:nvPicPr>
        <p:blipFill>
          <a:blip r:embed="rId9">
            <a:alphaModFix/>
          </a:blip>
          <a:stretch>
            <a:fillRect/>
          </a:stretch>
        </p:blipFill>
        <p:spPr>
          <a:xfrm>
            <a:off x="3498293" y="189076"/>
            <a:ext cx="400836" cy="294543"/>
          </a:xfrm>
          <a:prstGeom prst="rect">
            <a:avLst/>
          </a:prstGeom>
          <a:noFill/>
          <a:ln>
            <a:noFill/>
          </a:ln>
        </p:spPr>
      </p:pic>
      <p:sp>
        <p:nvSpPr>
          <p:cNvPr id="790" name="Google Shape;790;p82"/>
          <p:cNvSpPr/>
          <p:nvPr/>
        </p:nvSpPr>
        <p:spPr>
          <a:xfrm>
            <a:off x="1905001" y="5520001"/>
            <a:ext cx="1633500" cy="1170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chemeClr val="dk1"/>
              </a:buClr>
              <a:buSzPts val="1100"/>
              <a:buFont typeface="Arial"/>
              <a:buNone/>
            </a:pPr>
            <a:r>
              <a:rPr b="1" lang="fr-FR" sz="800">
                <a:solidFill>
                  <a:srgbClr val="FFFFFF"/>
                </a:solidFill>
                <a:latin typeface="Montserrat"/>
                <a:ea typeface="Montserrat"/>
                <a:cs typeface="Montserrat"/>
                <a:sym typeface="Montserrat"/>
              </a:rPr>
              <a:t>Un pilotage du projet en proximité des PO, en suivi des intégrateurs</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fr-FR" sz="800">
                <a:solidFill>
                  <a:srgbClr val="FFFFFF"/>
                </a:solidFill>
                <a:latin typeface="Montserrat"/>
                <a:ea typeface="Montserrat"/>
                <a:cs typeface="Montserrat"/>
                <a:sym typeface="Montserrat"/>
              </a:rPr>
              <a:t>Un rôle d’ambassadeur et un acteur central du projet travaillant avec le CDO à la vision Data</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500"/>
              <a:buFont typeface="Arial"/>
              <a:buNone/>
            </a:pPr>
            <a:r>
              <a:t/>
            </a:r>
            <a:endParaRPr b="1" sz="800">
              <a:solidFill>
                <a:srgbClr val="FFFFFF"/>
              </a:solidFill>
              <a:latin typeface="Montserrat"/>
              <a:ea typeface="Montserrat"/>
              <a:cs typeface="Montserrat"/>
              <a:sym typeface="Montserrat"/>
            </a:endParaRPr>
          </a:p>
        </p:txBody>
      </p:sp>
      <p:sp>
        <p:nvSpPr>
          <p:cNvPr id="791" name="Google Shape;791;p82"/>
          <p:cNvSpPr/>
          <p:nvPr/>
        </p:nvSpPr>
        <p:spPr>
          <a:xfrm>
            <a:off x="3611750" y="5520001"/>
            <a:ext cx="1633500" cy="1170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chemeClr val="dk1"/>
              </a:buClr>
              <a:buSzPts val="1100"/>
              <a:buFont typeface="Arial"/>
              <a:buNone/>
            </a:pPr>
            <a:r>
              <a:rPr b="1" lang="fr-FR" sz="800">
                <a:solidFill>
                  <a:srgbClr val="FFFFFF"/>
                </a:solidFill>
                <a:latin typeface="Montserrat"/>
                <a:ea typeface="Montserrat"/>
                <a:cs typeface="Montserrat"/>
                <a:sym typeface="Montserrat"/>
              </a:rPr>
              <a:t>Une modernisation en cours avec de nouveaux  services Data déployés : </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fr-FR" sz="800">
                <a:solidFill>
                  <a:srgbClr val="FFFFFF"/>
                </a:solidFill>
                <a:latin typeface="Montserrat"/>
                <a:ea typeface="Montserrat"/>
                <a:cs typeface="Montserrat"/>
                <a:sym typeface="Montserrat"/>
              </a:rPr>
              <a:t>brique NLU “made in LCL”, live chat, Data Catalog, env de Data Science, industrialisation IA/ML en cours</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500"/>
              <a:buFont typeface="Arial"/>
              <a:buNone/>
            </a:pPr>
            <a:r>
              <a:t/>
            </a:r>
            <a:endParaRPr b="1" sz="800">
              <a:solidFill>
                <a:srgbClr val="FFFFFF"/>
              </a:solidFill>
              <a:latin typeface="Montserrat"/>
              <a:ea typeface="Montserrat"/>
              <a:cs typeface="Montserrat"/>
              <a:sym typeface="Montserrat"/>
            </a:endParaRPr>
          </a:p>
        </p:txBody>
      </p:sp>
      <p:sp>
        <p:nvSpPr>
          <p:cNvPr id="792" name="Google Shape;792;p82"/>
          <p:cNvSpPr/>
          <p:nvPr/>
        </p:nvSpPr>
        <p:spPr>
          <a:xfrm>
            <a:off x="5316751" y="895302"/>
            <a:ext cx="1716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Objectif.</a:t>
            </a:r>
            <a:endParaRPr b="1" sz="1000">
              <a:solidFill>
                <a:srgbClr val="595959"/>
              </a:solidFill>
              <a:latin typeface="Montserrat"/>
              <a:ea typeface="Montserrat"/>
              <a:cs typeface="Montserrat"/>
              <a:sym typeface="Montserrat"/>
            </a:endParaRPr>
          </a:p>
        </p:txBody>
      </p:sp>
      <p:sp>
        <p:nvSpPr>
          <p:cNvPr id="793" name="Google Shape;793;p82"/>
          <p:cNvSpPr txBox="1"/>
          <p:nvPr/>
        </p:nvSpPr>
        <p:spPr>
          <a:xfrm>
            <a:off x="5316750" y="1039199"/>
            <a:ext cx="1535100" cy="16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595959"/>
                </a:solidFill>
                <a:latin typeface="Montserrat"/>
                <a:ea typeface="Montserrat"/>
                <a:cs typeface="Montserrat"/>
                <a:sym typeface="Montserrat"/>
              </a:rPr>
              <a:t>Construire un smart assistant MYA : My allergy pour évaluer les symptômes et risques d’évolution des allergies liées au pollen et recommander la piste thérapeutique pour éviter les complications allergiques</a:t>
            </a:r>
            <a:endParaRPr sz="800">
              <a:solidFill>
                <a:srgbClr val="595959"/>
              </a:solidFill>
              <a:latin typeface="Montserrat"/>
              <a:ea typeface="Montserrat"/>
              <a:cs typeface="Montserrat"/>
              <a:sym typeface="Montserrat"/>
            </a:endParaRPr>
          </a:p>
        </p:txBody>
      </p:sp>
      <p:pic>
        <p:nvPicPr>
          <p:cNvPr id="794" name="Google Shape;794;p82"/>
          <p:cNvPicPr preferRelativeResize="0"/>
          <p:nvPr/>
        </p:nvPicPr>
        <p:blipFill>
          <a:blip r:embed="rId10">
            <a:alphaModFix/>
          </a:blip>
          <a:stretch>
            <a:fillRect/>
          </a:stretch>
        </p:blipFill>
        <p:spPr>
          <a:xfrm>
            <a:off x="5236484" y="159621"/>
            <a:ext cx="408254" cy="323997"/>
          </a:xfrm>
          <a:prstGeom prst="rect">
            <a:avLst/>
          </a:prstGeom>
          <a:noFill/>
          <a:ln>
            <a:noFill/>
          </a:ln>
        </p:spPr>
      </p:pic>
      <p:sp>
        <p:nvSpPr>
          <p:cNvPr id="795" name="Google Shape;795;p82"/>
          <p:cNvSpPr/>
          <p:nvPr/>
        </p:nvSpPr>
        <p:spPr>
          <a:xfrm>
            <a:off x="5310201" y="2984976"/>
            <a:ext cx="1752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Solution Devoteam.</a:t>
            </a:r>
            <a:endParaRPr b="1" sz="1000">
              <a:solidFill>
                <a:srgbClr val="595959"/>
              </a:solidFill>
              <a:latin typeface="Montserrat"/>
              <a:ea typeface="Montserrat"/>
              <a:cs typeface="Montserrat"/>
              <a:sym typeface="Montserrat"/>
            </a:endParaRPr>
          </a:p>
        </p:txBody>
      </p:sp>
      <p:sp>
        <p:nvSpPr>
          <p:cNvPr id="796" name="Google Shape;796;p82"/>
          <p:cNvSpPr txBox="1"/>
          <p:nvPr/>
        </p:nvSpPr>
        <p:spPr>
          <a:xfrm>
            <a:off x="5310201" y="3119677"/>
            <a:ext cx="1569600" cy="18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fr-FR" sz="800">
                <a:solidFill>
                  <a:srgbClr val="595959"/>
                </a:solidFill>
                <a:latin typeface="Montserrat"/>
                <a:ea typeface="Montserrat"/>
                <a:cs typeface="Montserrat"/>
                <a:sym typeface="Montserrat"/>
              </a:rPr>
              <a:t>Définition et mise en place la stratégie Data et IA du projet : acquisition de données , modélisation et entraînement des modèles : leur gouvernance et l’évaluation de leur qualité</a:t>
            </a:r>
            <a:endParaRPr sz="800">
              <a:solidFill>
                <a:srgbClr val="595959"/>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rPr lang="fr-FR" sz="800">
                <a:solidFill>
                  <a:srgbClr val="595959"/>
                </a:solidFill>
                <a:latin typeface="Montserrat"/>
                <a:ea typeface="Montserrat"/>
                <a:cs typeface="Montserrat"/>
                <a:sym typeface="Montserrat"/>
              </a:rPr>
              <a:t>Travail selon la méthodologie CRISP-AI : data pipes, architecture ML, POC, métriques d’évaluation des modèles</a:t>
            </a:r>
            <a:endParaRPr sz="800">
              <a:solidFill>
                <a:srgbClr val="595959"/>
              </a:solidFill>
              <a:latin typeface="Montserrat"/>
              <a:ea typeface="Montserrat"/>
              <a:cs typeface="Montserrat"/>
              <a:sym typeface="Montserrat"/>
            </a:endParaRPr>
          </a:p>
        </p:txBody>
      </p:sp>
      <p:sp>
        <p:nvSpPr>
          <p:cNvPr id="797" name="Google Shape;797;p82"/>
          <p:cNvSpPr/>
          <p:nvPr/>
        </p:nvSpPr>
        <p:spPr>
          <a:xfrm rot="5400000">
            <a:off x="5976788" y="270614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2"/>
          <p:cNvSpPr/>
          <p:nvPr/>
        </p:nvSpPr>
        <p:spPr>
          <a:xfrm>
            <a:off x="5281600" y="5520000"/>
            <a:ext cx="1633500" cy="1338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chemeClr val="dk1"/>
              </a:buClr>
              <a:buSzPts val="1500"/>
              <a:buFont typeface="Arial"/>
              <a:buNone/>
            </a:pPr>
            <a:r>
              <a:rPr b="1" lang="fr-FR" sz="800">
                <a:solidFill>
                  <a:srgbClr val="FFFFFF"/>
                </a:solidFill>
                <a:latin typeface="Montserrat"/>
                <a:ea typeface="Montserrat"/>
                <a:cs typeface="Montserrat"/>
                <a:sym typeface="Montserrat"/>
              </a:rPr>
              <a:t>Grâce au ML et NLP, les modèles conçus évaluent la gravité des symptômes avec une précision de 99,8% et le risque à 98,2% Les patients clients des produits liés à l’allergie sont ainsi mieux ciblés</a:t>
            </a:r>
            <a:endParaRPr b="1" sz="800">
              <a:solidFill>
                <a:srgbClr val="FFFFFF"/>
              </a:solidFill>
              <a:latin typeface="Montserrat"/>
              <a:ea typeface="Montserrat"/>
              <a:cs typeface="Montserrat"/>
              <a:sym typeface="Montserrat"/>
            </a:endParaRPr>
          </a:p>
        </p:txBody>
      </p:sp>
      <p:sp>
        <p:nvSpPr>
          <p:cNvPr id="799" name="Google Shape;799;p82"/>
          <p:cNvSpPr/>
          <p:nvPr/>
        </p:nvSpPr>
        <p:spPr>
          <a:xfrm>
            <a:off x="95850" y="553603"/>
            <a:ext cx="1716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F8485E"/>
                </a:solidFill>
                <a:latin typeface="Montserrat"/>
                <a:ea typeface="Montserrat"/>
                <a:cs typeface="Montserrat"/>
                <a:sym typeface="Montserrat"/>
              </a:rPr>
              <a:t>PROJET PHENIX</a:t>
            </a:r>
            <a:endParaRPr b="1" sz="1000">
              <a:solidFill>
                <a:srgbClr val="F8485E"/>
              </a:solidFill>
              <a:latin typeface="Montserrat"/>
              <a:ea typeface="Montserrat"/>
              <a:cs typeface="Montserrat"/>
              <a:sym typeface="Montserrat"/>
            </a:endParaRPr>
          </a:p>
        </p:txBody>
      </p:sp>
      <p:sp>
        <p:nvSpPr>
          <p:cNvPr id="800" name="Google Shape;800;p82"/>
          <p:cNvSpPr/>
          <p:nvPr/>
        </p:nvSpPr>
        <p:spPr>
          <a:xfrm>
            <a:off x="1772250" y="553603"/>
            <a:ext cx="1716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chemeClr val="accent5"/>
                </a:solidFill>
                <a:latin typeface="Montserrat"/>
                <a:ea typeface="Montserrat"/>
                <a:cs typeface="Montserrat"/>
                <a:sym typeface="Montserrat"/>
              </a:rPr>
              <a:t>PROJET SMART DATA</a:t>
            </a:r>
            <a:endParaRPr b="1" sz="1000">
              <a:solidFill>
                <a:schemeClr val="accent5"/>
              </a:solidFill>
              <a:latin typeface="Montserrat"/>
              <a:ea typeface="Montserrat"/>
              <a:cs typeface="Montserrat"/>
              <a:sym typeface="Montserrat"/>
            </a:endParaRPr>
          </a:p>
        </p:txBody>
      </p:sp>
      <p:sp>
        <p:nvSpPr>
          <p:cNvPr id="801" name="Google Shape;801;p82"/>
          <p:cNvSpPr/>
          <p:nvPr/>
        </p:nvSpPr>
        <p:spPr>
          <a:xfrm>
            <a:off x="3448650" y="553600"/>
            <a:ext cx="18330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FCC354"/>
                </a:solidFill>
                <a:latin typeface="Montserrat"/>
                <a:ea typeface="Montserrat"/>
                <a:cs typeface="Montserrat"/>
                <a:sym typeface="Montserrat"/>
              </a:rPr>
              <a:t>MODERNISATION DATA</a:t>
            </a:r>
            <a:endParaRPr b="1" sz="1000">
              <a:solidFill>
                <a:srgbClr val="FCC354"/>
              </a:solidFill>
              <a:latin typeface="Montserrat"/>
              <a:ea typeface="Montserrat"/>
              <a:cs typeface="Montserrat"/>
              <a:sym typeface="Montserrat"/>
            </a:endParaRPr>
          </a:p>
        </p:txBody>
      </p:sp>
      <p:sp>
        <p:nvSpPr>
          <p:cNvPr id="802" name="Google Shape;802;p82"/>
          <p:cNvSpPr/>
          <p:nvPr/>
        </p:nvSpPr>
        <p:spPr>
          <a:xfrm>
            <a:off x="5144700" y="553600"/>
            <a:ext cx="18330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D7EAE6"/>
                </a:solidFill>
                <a:latin typeface="Montserrat"/>
                <a:ea typeface="Montserrat"/>
                <a:cs typeface="Montserrat"/>
                <a:sym typeface="Montserrat"/>
              </a:rPr>
              <a:t>MY ALLERGY</a:t>
            </a:r>
            <a:endParaRPr b="1" sz="1000">
              <a:solidFill>
                <a:srgbClr val="D7EAE6"/>
              </a:solidFill>
              <a:latin typeface="Montserrat"/>
              <a:ea typeface="Montserrat"/>
              <a:cs typeface="Montserrat"/>
              <a:sym typeface="Montserrat"/>
            </a:endParaRPr>
          </a:p>
        </p:txBody>
      </p:sp>
      <p:sp>
        <p:nvSpPr>
          <p:cNvPr id="803" name="Google Shape;803;p82"/>
          <p:cNvSpPr/>
          <p:nvPr/>
        </p:nvSpPr>
        <p:spPr>
          <a:xfrm>
            <a:off x="6821101" y="553603"/>
            <a:ext cx="1716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4A8CCA"/>
                </a:solidFill>
                <a:latin typeface="Montserrat"/>
                <a:ea typeface="Montserrat"/>
                <a:cs typeface="Montserrat"/>
                <a:sym typeface="Montserrat"/>
              </a:rPr>
              <a:t>PICS CONSOMMATION</a:t>
            </a:r>
            <a:endParaRPr b="1" sz="1000">
              <a:solidFill>
                <a:srgbClr val="4A8CCA"/>
              </a:solidFill>
              <a:latin typeface="Montserrat"/>
              <a:ea typeface="Montserrat"/>
              <a:cs typeface="Montserrat"/>
              <a:sym typeface="Montserrat"/>
            </a:endParaRPr>
          </a:p>
        </p:txBody>
      </p:sp>
      <p:sp>
        <p:nvSpPr>
          <p:cNvPr id="804" name="Google Shape;804;p82"/>
          <p:cNvSpPr/>
          <p:nvPr/>
        </p:nvSpPr>
        <p:spPr>
          <a:xfrm>
            <a:off x="10193550" y="553600"/>
            <a:ext cx="1884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F166A7"/>
                </a:solidFill>
                <a:latin typeface="Montserrat"/>
                <a:ea typeface="Montserrat"/>
                <a:cs typeface="Montserrat"/>
                <a:sym typeface="Montserrat"/>
              </a:rPr>
              <a:t>PREDICTION INCIDENTS</a:t>
            </a:r>
            <a:endParaRPr b="1" sz="1000">
              <a:solidFill>
                <a:srgbClr val="F166A7"/>
              </a:solidFill>
              <a:latin typeface="Montserrat"/>
              <a:ea typeface="Montserrat"/>
              <a:cs typeface="Montserrat"/>
              <a:sym typeface="Montserrat"/>
            </a:endParaRPr>
          </a:p>
        </p:txBody>
      </p:sp>
      <p:pic>
        <p:nvPicPr>
          <p:cNvPr id="805" name="Google Shape;805;p82"/>
          <p:cNvPicPr preferRelativeResize="0"/>
          <p:nvPr/>
        </p:nvPicPr>
        <p:blipFill>
          <a:blip r:embed="rId11">
            <a:alphaModFix/>
          </a:blip>
          <a:stretch>
            <a:fillRect/>
          </a:stretch>
        </p:blipFill>
        <p:spPr>
          <a:xfrm>
            <a:off x="6890926" y="189076"/>
            <a:ext cx="687565" cy="294542"/>
          </a:xfrm>
          <a:prstGeom prst="rect">
            <a:avLst/>
          </a:prstGeom>
          <a:noFill/>
          <a:ln>
            <a:noFill/>
          </a:ln>
        </p:spPr>
      </p:pic>
      <p:pic>
        <p:nvPicPr>
          <p:cNvPr id="806" name="Google Shape;806;p82"/>
          <p:cNvPicPr preferRelativeResize="0"/>
          <p:nvPr/>
        </p:nvPicPr>
        <p:blipFill>
          <a:blip r:embed="rId7">
            <a:alphaModFix/>
          </a:blip>
          <a:stretch>
            <a:fillRect/>
          </a:stretch>
        </p:blipFill>
        <p:spPr>
          <a:xfrm>
            <a:off x="8608455" y="189076"/>
            <a:ext cx="366047" cy="294546"/>
          </a:xfrm>
          <a:prstGeom prst="rect">
            <a:avLst/>
          </a:prstGeom>
          <a:noFill/>
          <a:ln>
            <a:noFill/>
          </a:ln>
        </p:spPr>
      </p:pic>
      <p:sp>
        <p:nvSpPr>
          <p:cNvPr id="807" name="Google Shape;807;p82"/>
          <p:cNvSpPr/>
          <p:nvPr/>
        </p:nvSpPr>
        <p:spPr>
          <a:xfrm>
            <a:off x="8510600" y="553600"/>
            <a:ext cx="18330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5AB891"/>
                </a:solidFill>
                <a:latin typeface="Montserrat"/>
                <a:ea typeface="Montserrat"/>
                <a:cs typeface="Montserrat"/>
                <a:sym typeface="Montserrat"/>
              </a:rPr>
              <a:t>MAGASIN INTELLIGENT</a:t>
            </a:r>
            <a:endParaRPr b="1" sz="1000">
              <a:solidFill>
                <a:srgbClr val="5AB891"/>
              </a:solidFill>
              <a:latin typeface="Montserrat"/>
              <a:ea typeface="Montserrat"/>
              <a:cs typeface="Montserrat"/>
              <a:sym typeface="Montserrat"/>
            </a:endParaRPr>
          </a:p>
        </p:txBody>
      </p:sp>
      <p:pic>
        <p:nvPicPr>
          <p:cNvPr id="808" name="Google Shape;808;p82"/>
          <p:cNvPicPr preferRelativeResize="0"/>
          <p:nvPr/>
        </p:nvPicPr>
        <p:blipFill>
          <a:blip r:embed="rId12">
            <a:alphaModFix/>
          </a:blip>
          <a:stretch>
            <a:fillRect/>
          </a:stretch>
        </p:blipFill>
        <p:spPr>
          <a:xfrm>
            <a:off x="10286092" y="210505"/>
            <a:ext cx="1320192" cy="265090"/>
          </a:xfrm>
          <a:prstGeom prst="rect">
            <a:avLst/>
          </a:prstGeom>
          <a:noFill/>
          <a:ln>
            <a:noFill/>
          </a:ln>
        </p:spPr>
      </p:pic>
      <p:sp>
        <p:nvSpPr>
          <p:cNvPr id="809" name="Google Shape;809;p82"/>
          <p:cNvSpPr/>
          <p:nvPr/>
        </p:nvSpPr>
        <p:spPr>
          <a:xfrm>
            <a:off x="7006252" y="895302"/>
            <a:ext cx="1716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Objectif.</a:t>
            </a:r>
            <a:endParaRPr b="1" sz="1000">
              <a:solidFill>
                <a:srgbClr val="595959"/>
              </a:solidFill>
              <a:latin typeface="Montserrat"/>
              <a:ea typeface="Montserrat"/>
              <a:cs typeface="Montserrat"/>
              <a:sym typeface="Montserrat"/>
            </a:endParaRPr>
          </a:p>
        </p:txBody>
      </p:sp>
      <p:sp>
        <p:nvSpPr>
          <p:cNvPr id="810" name="Google Shape;810;p82"/>
          <p:cNvSpPr txBox="1"/>
          <p:nvPr/>
        </p:nvSpPr>
        <p:spPr>
          <a:xfrm>
            <a:off x="7006250" y="1039200"/>
            <a:ext cx="1535100" cy="16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595959"/>
                </a:solidFill>
                <a:latin typeface="Montserrat"/>
                <a:ea typeface="Montserrat"/>
                <a:cs typeface="Montserrat"/>
                <a:sym typeface="Montserrat"/>
              </a:rPr>
              <a:t>EDF souhaite utiliser les volumes de données collectées annuellement sur les comportements et consommations de ses clients complété de données météorologiques pour prédire les pics de consommation et personnaliser ses offres </a:t>
            </a:r>
            <a:br>
              <a:rPr lang="fr-FR" sz="800">
                <a:solidFill>
                  <a:srgbClr val="595959"/>
                </a:solidFill>
                <a:latin typeface="Montserrat"/>
                <a:ea typeface="Montserrat"/>
                <a:cs typeface="Montserrat"/>
                <a:sym typeface="Montserrat"/>
              </a:rPr>
            </a:br>
            <a:r>
              <a:rPr lang="fr-FR" sz="800">
                <a:solidFill>
                  <a:srgbClr val="595959"/>
                </a:solidFill>
                <a:latin typeface="Montserrat"/>
                <a:ea typeface="Montserrat"/>
                <a:cs typeface="Montserrat"/>
                <a:sym typeface="Montserrat"/>
              </a:rPr>
              <a:t>en conséquence</a:t>
            </a:r>
            <a:endParaRPr sz="800">
              <a:solidFill>
                <a:srgbClr val="595959"/>
              </a:solidFill>
              <a:latin typeface="Montserrat"/>
              <a:ea typeface="Montserrat"/>
              <a:cs typeface="Montserrat"/>
              <a:sym typeface="Montserrat"/>
            </a:endParaRPr>
          </a:p>
        </p:txBody>
      </p:sp>
      <p:sp>
        <p:nvSpPr>
          <p:cNvPr id="811" name="Google Shape;811;p82"/>
          <p:cNvSpPr/>
          <p:nvPr/>
        </p:nvSpPr>
        <p:spPr>
          <a:xfrm>
            <a:off x="6999701" y="2984976"/>
            <a:ext cx="1752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Solution Devoteam.</a:t>
            </a:r>
            <a:endParaRPr b="1" sz="1000">
              <a:solidFill>
                <a:srgbClr val="595959"/>
              </a:solidFill>
              <a:latin typeface="Montserrat"/>
              <a:ea typeface="Montserrat"/>
              <a:cs typeface="Montserrat"/>
              <a:sym typeface="Montserrat"/>
            </a:endParaRPr>
          </a:p>
        </p:txBody>
      </p:sp>
      <p:sp>
        <p:nvSpPr>
          <p:cNvPr id="812" name="Google Shape;812;p82"/>
          <p:cNvSpPr txBox="1"/>
          <p:nvPr/>
        </p:nvSpPr>
        <p:spPr>
          <a:xfrm>
            <a:off x="6999700" y="3119675"/>
            <a:ext cx="1569600" cy="233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fr-FR" sz="800">
                <a:solidFill>
                  <a:srgbClr val="595959"/>
                </a:solidFill>
                <a:latin typeface="Montserrat"/>
                <a:ea typeface="Montserrat"/>
                <a:cs typeface="Montserrat"/>
                <a:sym typeface="Montserrat"/>
              </a:rPr>
              <a:t>Ateliers avec les chargés d’étude statistiques EDF sur les consommations</a:t>
            </a:r>
            <a:endParaRPr sz="800">
              <a:solidFill>
                <a:srgbClr val="595959"/>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rPr lang="fr-FR" sz="800">
                <a:solidFill>
                  <a:srgbClr val="595959"/>
                </a:solidFill>
                <a:latin typeface="Montserrat"/>
                <a:ea typeface="Montserrat"/>
                <a:cs typeface="Montserrat"/>
                <a:sym typeface="Montserrat"/>
              </a:rPr>
              <a:t>Wrangling, exploration, cleaning des données, réalisation du feature engineering et sélection des paramètres les plus impactants sur l'étude</a:t>
            </a:r>
            <a:endParaRPr sz="800">
              <a:solidFill>
                <a:srgbClr val="595959"/>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rPr lang="fr-FR" sz="800">
                <a:solidFill>
                  <a:srgbClr val="595959"/>
                </a:solidFill>
                <a:latin typeface="Montserrat"/>
                <a:ea typeface="Montserrat"/>
                <a:cs typeface="Montserrat"/>
                <a:sym typeface="Montserrat"/>
              </a:rPr>
              <a:t>Conception, hybridation et tuning des modèles jusqu’à converger vers les seuils de sensibilité et sensitivité attendus</a:t>
            </a:r>
            <a:endParaRPr sz="800">
              <a:solidFill>
                <a:srgbClr val="595959"/>
              </a:solidFill>
              <a:latin typeface="Montserrat"/>
              <a:ea typeface="Montserrat"/>
              <a:cs typeface="Montserrat"/>
              <a:sym typeface="Montserrat"/>
            </a:endParaRPr>
          </a:p>
        </p:txBody>
      </p:sp>
      <p:sp>
        <p:nvSpPr>
          <p:cNvPr id="813" name="Google Shape;813;p82"/>
          <p:cNvSpPr/>
          <p:nvPr/>
        </p:nvSpPr>
        <p:spPr>
          <a:xfrm rot="5400000">
            <a:off x="7666288" y="270614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2"/>
          <p:cNvSpPr/>
          <p:nvPr/>
        </p:nvSpPr>
        <p:spPr>
          <a:xfrm>
            <a:off x="8686800" y="895302"/>
            <a:ext cx="1716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Objectif.</a:t>
            </a:r>
            <a:endParaRPr b="1" sz="1000">
              <a:solidFill>
                <a:srgbClr val="595959"/>
              </a:solidFill>
              <a:latin typeface="Montserrat"/>
              <a:ea typeface="Montserrat"/>
              <a:cs typeface="Montserrat"/>
              <a:sym typeface="Montserrat"/>
            </a:endParaRPr>
          </a:p>
        </p:txBody>
      </p:sp>
      <p:sp>
        <p:nvSpPr>
          <p:cNvPr id="815" name="Google Shape;815;p82"/>
          <p:cNvSpPr txBox="1"/>
          <p:nvPr/>
        </p:nvSpPr>
        <p:spPr>
          <a:xfrm>
            <a:off x="8686799" y="1039199"/>
            <a:ext cx="1535100" cy="16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595959"/>
                </a:solidFill>
                <a:latin typeface="Montserrat"/>
                <a:ea typeface="Montserrat"/>
                <a:cs typeface="Montserrat"/>
                <a:sym typeface="Montserrat"/>
              </a:rPr>
              <a:t>Concevoir un magasin intelligent sans intervention humaine</a:t>
            </a:r>
            <a:endParaRPr sz="800">
              <a:solidFill>
                <a:srgbClr val="595959"/>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FR" sz="800">
                <a:solidFill>
                  <a:srgbClr val="595959"/>
                </a:solidFill>
                <a:latin typeface="Montserrat"/>
                <a:ea typeface="Montserrat"/>
                <a:cs typeface="Montserrat"/>
                <a:sym typeface="Montserrat"/>
              </a:rPr>
              <a:t>Les produits sont identifiés par des modèles de reconnaissance d’image via une analyse temps réel des flux vidéo et le paiement est  automatique en sortie du magasin  </a:t>
            </a:r>
            <a:endParaRPr sz="800">
              <a:solidFill>
                <a:srgbClr val="595959"/>
              </a:solidFill>
              <a:latin typeface="Montserrat"/>
              <a:ea typeface="Montserrat"/>
              <a:cs typeface="Montserrat"/>
              <a:sym typeface="Montserrat"/>
            </a:endParaRPr>
          </a:p>
        </p:txBody>
      </p:sp>
      <p:sp>
        <p:nvSpPr>
          <p:cNvPr id="816" name="Google Shape;816;p82"/>
          <p:cNvSpPr/>
          <p:nvPr/>
        </p:nvSpPr>
        <p:spPr>
          <a:xfrm>
            <a:off x="8680250" y="2984976"/>
            <a:ext cx="1752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Solution Devoteam.</a:t>
            </a:r>
            <a:endParaRPr b="1" sz="1000">
              <a:solidFill>
                <a:srgbClr val="595959"/>
              </a:solidFill>
              <a:latin typeface="Montserrat"/>
              <a:ea typeface="Montserrat"/>
              <a:cs typeface="Montserrat"/>
              <a:sym typeface="Montserrat"/>
            </a:endParaRPr>
          </a:p>
        </p:txBody>
      </p:sp>
      <p:sp>
        <p:nvSpPr>
          <p:cNvPr id="817" name="Google Shape;817;p82"/>
          <p:cNvSpPr txBox="1"/>
          <p:nvPr/>
        </p:nvSpPr>
        <p:spPr>
          <a:xfrm>
            <a:off x="8680250" y="3119675"/>
            <a:ext cx="1569600" cy="213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fr-FR" sz="800">
                <a:solidFill>
                  <a:srgbClr val="595959"/>
                </a:solidFill>
                <a:latin typeface="Montserrat"/>
                <a:ea typeface="Montserrat"/>
                <a:cs typeface="Montserrat"/>
                <a:sym typeface="Montserrat"/>
              </a:rPr>
              <a:t>Participation à la d</a:t>
            </a:r>
            <a:r>
              <a:rPr lang="fr-FR" sz="800">
                <a:solidFill>
                  <a:srgbClr val="595959"/>
                </a:solidFill>
                <a:latin typeface="Montserrat"/>
                <a:ea typeface="Montserrat"/>
                <a:cs typeface="Montserrat"/>
                <a:sym typeface="Montserrat"/>
              </a:rPr>
              <a:t>éfinition de l’architecture data, à </a:t>
            </a:r>
            <a:r>
              <a:rPr lang="fr-FR" sz="800">
                <a:solidFill>
                  <a:srgbClr val="595959"/>
                </a:solidFill>
                <a:latin typeface="Montserrat"/>
                <a:ea typeface="Montserrat"/>
                <a:cs typeface="Montserrat"/>
                <a:sym typeface="Montserrat"/>
              </a:rPr>
              <a:t>l’automatisation de l’annotation et étiquetage des produits et images pour entraîner les CNN</a:t>
            </a:r>
            <a:endParaRPr sz="800">
              <a:solidFill>
                <a:srgbClr val="595959"/>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rPr lang="fr-FR" sz="800">
                <a:solidFill>
                  <a:srgbClr val="595959"/>
                </a:solidFill>
                <a:latin typeface="Montserrat"/>
                <a:ea typeface="Montserrat"/>
                <a:cs typeface="Montserrat"/>
                <a:sym typeface="Montserrat"/>
              </a:rPr>
              <a:t>Réalisation de tests de transfert learning avec des CNN pré-entraînés avec  optimisation du nombre de couches et opérateurs pour affiner la précision de l’analyse flux vidéo en temps réel</a:t>
            </a:r>
            <a:endParaRPr sz="800">
              <a:solidFill>
                <a:srgbClr val="595959"/>
              </a:solidFill>
              <a:latin typeface="Montserrat"/>
              <a:ea typeface="Montserrat"/>
              <a:cs typeface="Montserrat"/>
              <a:sym typeface="Montserrat"/>
            </a:endParaRPr>
          </a:p>
        </p:txBody>
      </p:sp>
      <p:sp>
        <p:nvSpPr>
          <p:cNvPr id="818" name="Google Shape;818;p82"/>
          <p:cNvSpPr/>
          <p:nvPr/>
        </p:nvSpPr>
        <p:spPr>
          <a:xfrm rot="5400000">
            <a:off x="9346836" y="270614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2"/>
          <p:cNvSpPr/>
          <p:nvPr/>
        </p:nvSpPr>
        <p:spPr>
          <a:xfrm>
            <a:off x="10382850" y="895302"/>
            <a:ext cx="1716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Objectif.</a:t>
            </a:r>
            <a:endParaRPr b="1" sz="1000">
              <a:solidFill>
                <a:srgbClr val="595959"/>
              </a:solidFill>
              <a:latin typeface="Montserrat"/>
              <a:ea typeface="Montserrat"/>
              <a:cs typeface="Montserrat"/>
              <a:sym typeface="Montserrat"/>
            </a:endParaRPr>
          </a:p>
        </p:txBody>
      </p:sp>
      <p:sp>
        <p:nvSpPr>
          <p:cNvPr id="820" name="Google Shape;820;p82"/>
          <p:cNvSpPr txBox="1"/>
          <p:nvPr/>
        </p:nvSpPr>
        <p:spPr>
          <a:xfrm>
            <a:off x="10382849" y="1039199"/>
            <a:ext cx="1535100" cy="16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595959"/>
                </a:solidFill>
                <a:latin typeface="Montserrat"/>
                <a:ea typeface="Montserrat"/>
                <a:cs typeface="Montserrat"/>
                <a:sym typeface="Montserrat"/>
              </a:rPr>
              <a:t>Les Tours de Contrôle  IT analysent des centaines de changements prévus pour implémentation pouvant générer des incidents en production. Une analyse prédictive des risques d’incidents en amont permettra de fiabiliser l’implémentation</a:t>
            </a:r>
            <a:r>
              <a:rPr lang="fr-FR" sz="800">
                <a:solidFill>
                  <a:srgbClr val="595959"/>
                </a:solidFill>
                <a:latin typeface="Montserrat"/>
                <a:ea typeface="Montserrat"/>
                <a:cs typeface="Montserrat"/>
                <a:sym typeface="Montserrat"/>
              </a:rPr>
              <a:t> des changements</a:t>
            </a:r>
            <a:endParaRPr sz="800">
              <a:solidFill>
                <a:srgbClr val="595959"/>
              </a:solidFill>
              <a:latin typeface="Montserrat"/>
              <a:ea typeface="Montserrat"/>
              <a:cs typeface="Montserrat"/>
              <a:sym typeface="Montserrat"/>
            </a:endParaRPr>
          </a:p>
        </p:txBody>
      </p:sp>
      <p:sp>
        <p:nvSpPr>
          <p:cNvPr id="821" name="Google Shape;821;p82"/>
          <p:cNvSpPr/>
          <p:nvPr/>
        </p:nvSpPr>
        <p:spPr>
          <a:xfrm>
            <a:off x="10376300" y="2984976"/>
            <a:ext cx="1752300" cy="18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fr-FR" sz="1000">
                <a:solidFill>
                  <a:srgbClr val="595959"/>
                </a:solidFill>
                <a:latin typeface="Montserrat"/>
                <a:ea typeface="Montserrat"/>
                <a:cs typeface="Montserrat"/>
                <a:sym typeface="Montserrat"/>
              </a:rPr>
              <a:t>Solution Devoteam.</a:t>
            </a:r>
            <a:endParaRPr b="1" sz="1000">
              <a:solidFill>
                <a:srgbClr val="595959"/>
              </a:solidFill>
              <a:latin typeface="Montserrat"/>
              <a:ea typeface="Montserrat"/>
              <a:cs typeface="Montserrat"/>
              <a:sym typeface="Montserrat"/>
            </a:endParaRPr>
          </a:p>
        </p:txBody>
      </p:sp>
      <p:sp>
        <p:nvSpPr>
          <p:cNvPr id="822" name="Google Shape;822;p82"/>
          <p:cNvSpPr txBox="1"/>
          <p:nvPr/>
        </p:nvSpPr>
        <p:spPr>
          <a:xfrm>
            <a:off x="10376300" y="3119677"/>
            <a:ext cx="1569600" cy="18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FR" sz="800">
                <a:solidFill>
                  <a:srgbClr val="595959"/>
                </a:solidFill>
                <a:latin typeface="Montserrat"/>
                <a:ea typeface="Montserrat"/>
                <a:cs typeface="Montserrat"/>
                <a:sym typeface="Montserrat"/>
              </a:rPr>
              <a:t>Définition de l’architecture  Hadoop incluant un processus d’acquisition de la </a:t>
            </a:r>
            <a:r>
              <a:rPr lang="fr-FR" sz="800">
                <a:solidFill>
                  <a:srgbClr val="595959"/>
                </a:solidFill>
                <a:latin typeface="Montserrat"/>
                <a:ea typeface="Montserrat"/>
                <a:cs typeface="Montserrat"/>
                <a:sym typeface="Montserrat"/>
              </a:rPr>
              <a:t>donnée compatible avec les </a:t>
            </a:r>
            <a:r>
              <a:rPr lang="fr-FR" sz="800">
                <a:solidFill>
                  <a:srgbClr val="595959"/>
                </a:solidFill>
                <a:latin typeface="Montserrat"/>
                <a:ea typeface="Montserrat"/>
                <a:cs typeface="Montserrat"/>
                <a:sym typeface="Montserrat"/>
              </a:rPr>
              <a:t>modèles prédictifs conçus. Mise en place d’une stratégie d’industrialisation des modèles ML en optimisant les pipes data et compute ML et en choisissant les formats les plus adéquats pour sérialiser les modèles en production</a:t>
            </a:r>
            <a:endParaRPr sz="800">
              <a:solidFill>
                <a:srgbClr val="595959"/>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rgbClr val="595959"/>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t/>
            </a:r>
            <a:endParaRPr sz="800">
              <a:solidFill>
                <a:srgbClr val="595959"/>
              </a:solidFill>
              <a:latin typeface="Montserrat"/>
              <a:ea typeface="Montserrat"/>
              <a:cs typeface="Montserrat"/>
              <a:sym typeface="Montserrat"/>
            </a:endParaRPr>
          </a:p>
        </p:txBody>
      </p:sp>
      <p:sp>
        <p:nvSpPr>
          <p:cNvPr id="823" name="Google Shape;823;p82"/>
          <p:cNvSpPr/>
          <p:nvPr/>
        </p:nvSpPr>
        <p:spPr>
          <a:xfrm rot="5400000">
            <a:off x="11042887" y="2706146"/>
            <a:ext cx="156900" cy="220800"/>
          </a:xfrm>
          <a:prstGeom prst="chevron">
            <a:avLst>
              <a:gd fmla="val 50000" name="adj"/>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2"/>
          <p:cNvSpPr/>
          <p:nvPr/>
        </p:nvSpPr>
        <p:spPr>
          <a:xfrm>
            <a:off x="8658199" y="5520000"/>
            <a:ext cx="1685400" cy="1338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chemeClr val="dk1"/>
              </a:buClr>
              <a:buSzPts val="1100"/>
              <a:buFont typeface="Arial"/>
              <a:buNone/>
            </a:pPr>
            <a:r>
              <a:rPr b="1" lang="fr-FR" sz="800">
                <a:solidFill>
                  <a:srgbClr val="FFFFFF"/>
                </a:solidFill>
                <a:latin typeface="Montserrat"/>
                <a:ea typeface="Montserrat"/>
                <a:cs typeface="Montserrat"/>
                <a:sym typeface="Montserrat"/>
              </a:rPr>
              <a:t>Premier magasin augmenté en France </a:t>
            </a:r>
            <a:br>
              <a:rPr b="1" lang="fr-FR" sz="800">
                <a:solidFill>
                  <a:srgbClr val="FFFFFF"/>
                </a:solidFill>
                <a:latin typeface="Montserrat"/>
                <a:ea typeface="Montserrat"/>
                <a:cs typeface="Montserrat"/>
                <a:sym typeface="Montserrat"/>
              </a:rPr>
            </a:br>
            <a:r>
              <a:rPr b="1" lang="fr-FR" sz="800">
                <a:solidFill>
                  <a:srgbClr val="FFFFFF"/>
                </a:solidFill>
                <a:latin typeface="Montserrat"/>
                <a:ea typeface="Montserrat"/>
                <a:cs typeface="Montserrat"/>
                <a:sym typeface="Montserrat"/>
              </a:rPr>
              <a:t>100% automatisé</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fr-FR" sz="800">
                <a:solidFill>
                  <a:srgbClr val="FFFFFF"/>
                </a:solidFill>
                <a:latin typeface="Montserrat"/>
                <a:ea typeface="Montserrat"/>
                <a:cs typeface="Montserrat"/>
                <a:sym typeface="Montserrat"/>
              </a:rPr>
              <a:t>Une précision d’image recognition de 99,7%</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fr-FR" sz="800">
                <a:solidFill>
                  <a:srgbClr val="FFFFFF"/>
                </a:solidFill>
                <a:latin typeface="Montserrat"/>
                <a:ea typeface="Montserrat"/>
                <a:cs typeface="Montserrat"/>
                <a:sym typeface="Montserrat"/>
              </a:rPr>
              <a:t>La diminution des attentes en caisse avec des transactions plus fluides</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500"/>
              <a:buFont typeface="Arial"/>
              <a:buNone/>
            </a:pPr>
            <a:r>
              <a:t/>
            </a:r>
            <a:endParaRPr b="1" sz="800">
              <a:solidFill>
                <a:srgbClr val="FFFFFF"/>
              </a:solidFill>
              <a:latin typeface="Montserrat"/>
              <a:ea typeface="Montserrat"/>
              <a:cs typeface="Montserrat"/>
              <a:sym typeface="Montserrat"/>
            </a:endParaRPr>
          </a:p>
        </p:txBody>
      </p:sp>
      <p:sp>
        <p:nvSpPr>
          <p:cNvPr id="825" name="Google Shape;825;p82"/>
          <p:cNvSpPr/>
          <p:nvPr/>
        </p:nvSpPr>
        <p:spPr>
          <a:xfrm>
            <a:off x="10341149" y="5520000"/>
            <a:ext cx="1685400" cy="1338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chemeClr val="dk1"/>
              </a:buClr>
              <a:buSzPts val="1100"/>
              <a:buFont typeface="Arial"/>
              <a:buNone/>
            </a:pPr>
            <a:r>
              <a:rPr b="1" lang="fr-FR" sz="800">
                <a:solidFill>
                  <a:srgbClr val="FFFFFF"/>
                </a:solidFill>
                <a:latin typeface="Montserrat"/>
                <a:ea typeface="Montserrat"/>
                <a:cs typeface="Montserrat"/>
                <a:sym typeface="Montserrat"/>
              </a:rPr>
              <a:t>Une évaluation du  risque d’un nouveau changement par des métriques fournies par les modèles ML et un système de scoring spécialement développé</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fr-FR" sz="800">
                <a:solidFill>
                  <a:srgbClr val="FFFFFF"/>
                </a:solidFill>
                <a:latin typeface="Montserrat"/>
                <a:ea typeface="Montserrat"/>
                <a:cs typeface="Montserrat"/>
                <a:sym typeface="Montserrat"/>
              </a:rPr>
              <a:t>Des incidents réduits drastiquement</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500"/>
              <a:buFont typeface="Arial"/>
              <a:buNone/>
            </a:pPr>
            <a:r>
              <a:t/>
            </a:r>
            <a:endParaRPr b="1" sz="800">
              <a:solidFill>
                <a:srgbClr val="FFFFFF"/>
              </a:solidFill>
              <a:latin typeface="Montserrat"/>
              <a:ea typeface="Montserrat"/>
              <a:cs typeface="Montserrat"/>
              <a:sym typeface="Montserrat"/>
            </a:endParaRPr>
          </a:p>
        </p:txBody>
      </p:sp>
      <p:sp>
        <p:nvSpPr>
          <p:cNvPr id="826" name="Google Shape;826;p82"/>
          <p:cNvSpPr/>
          <p:nvPr/>
        </p:nvSpPr>
        <p:spPr>
          <a:xfrm>
            <a:off x="6964550" y="5520000"/>
            <a:ext cx="1633500" cy="1338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chemeClr val="dk1"/>
              </a:buClr>
              <a:buSzPts val="1500"/>
              <a:buFont typeface="Arial"/>
              <a:buNone/>
            </a:pPr>
            <a:r>
              <a:rPr b="1" lang="fr-FR" sz="800">
                <a:solidFill>
                  <a:srgbClr val="FFFFFF"/>
                </a:solidFill>
                <a:latin typeface="Montserrat"/>
                <a:ea typeface="Montserrat"/>
                <a:cs typeface="Montserrat"/>
                <a:sym typeface="Montserrat"/>
              </a:rPr>
              <a:t>Les modèles développés donnent des prédictions validées avec un AUC sur la sensibilité de 98,2% et sur la sensitivité de 92,2%</a:t>
            </a:r>
            <a:endParaRPr b="1" sz="800">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500"/>
              <a:buFont typeface="Arial"/>
              <a:buNone/>
            </a:pPr>
            <a:r>
              <a:rPr b="1" lang="fr-FR" sz="800">
                <a:solidFill>
                  <a:srgbClr val="FFFFFF"/>
                </a:solidFill>
                <a:latin typeface="Montserrat"/>
                <a:ea typeface="Montserrat"/>
                <a:cs typeface="Montserrat"/>
                <a:sym typeface="Montserrat"/>
              </a:rPr>
              <a:t>Ils permettent à EDF de mieux appréhender ces pics et d’ajuster son offre</a:t>
            </a:r>
            <a:endParaRPr b="1" sz="8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oteam New Slides 2019 (betaV1)">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ge de garde">
  <a:themeElements>
    <a:clrScheme name="DMC - Template Livrables 2017">
      <a:dk1>
        <a:srgbClr val="56555A"/>
      </a:dk1>
      <a:lt1>
        <a:srgbClr val="FFFFFF"/>
      </a:lt1>
      <a:dk2>
        <a:srgbClr val="F8485E"/>
      </a:dk2>
      <a:lt2>
        <a:srgbClr val="56555A"/>
      </a:lt2>
      <a:accent1>
        <a:srgbClr val="56555A"/>
      </a:accent1>
      <a:accent2>
        <a:srgbClr val="98979D"/>
      </a:accent2>
      <a:accent3>
        <a:srgbClr val="DCDCDE"/>
      </a:accent3>
      <a:accent4>
        <a:srgbClr val="F8485E"/>
      </a:accent4>
      <a:accent5>
        <a:srgbClr val="FA919E"/>
      </a:accent5>
      <a:accent6>
        <a:srgbClr val="0090FF"/>
      </a:accent6>
      <a:hlink>
        <a:srgbClr val="006BBF"/>
      </a:hlink>
      <a:folHlink>
        <a:srgbClr val="0047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